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media/image12.wmf" ContentType="image/x-wmf"/>
  <Override PartName="/ppt/media/image1.png" ContentType="image/png"/>
  <Override PartName="/ppt/media/image2.png" ContentType="image/png"/>
  <Override PartName="/ppt/media/image17.jpeg" ContentType="image/jpeg"/>
  <Override PartName="/ppt/media/image14.wmf" ContentType="image/x-wmf"/>
  <Override PartName="/ppt/media/image3.png" ContentType="image/png"/>
  <Override PartName="/ppt/media/image4.png" ContentType="image/png"/>
  <Override PartName="/ppt/media/image5.png" ContentType="image/png"/>
  <Override PartName="/ppt/media/image16.wmf" ContentType="image/x-wmf"/>
  <Override PartName="/ppt/media/image6.png" ContentType="image/png"/>
  <Override PartName="/ppt/media/image7.png" ContentType="image/png"/>
  <Override PartName="/ppt/media/image18.wmf" ContentType="image/x-wmf"/>
  <Override PartName="/ppt/media/image8.png" ContentType="image/png"/>
  <Override PartName="/ppt/media/image23.jpeg" ContentType="image/jpeg"/>
  <Override PartName="/ppt/media/image9.jpeg" ContentType="image/jpeg"/>
  <Override PartName="/ppt/media/image51.png" ContentType="image/png"/>
  <Override PartName="/ppt/media/image10.wmf" ContentType="image/x-wmf"/>
  <Override PartName="/ppt/media/image39.jpeg" ContentType="image/jpeg"/>
  <Override PartName="/ppt/media/image11.jpeg" ContentType="image/jpeg"/>
  <Override PartName="/ppt/media/image13.jpeg" ContentType="image/jpeg"/>
  <Override PartName="/ppt/media/image15.jpeg" ContentType="image/jpeg"/>
  <Override PartName="/ppt/media/image19.jpeg" ContentType="image/jpeg"/>
  <Override PartName="/ppt/media/image34.wmf" ContentType="image/x-wmf"/>
  <Override PartName="/ppt/media/image20.wmf" ContentType="image/x-wmf"/>
  <Override PartName="/ppt/media/image21.jpeg" ContentType="image/jpeg"/>
  <Override PartName="/ppt/media/image22.wmf" ContentType="image/x-wmf"/>
  <Override PartName="/ppt/media/image29.jpeg" ContentType="image/jpeg"/>
  <Override PartName="/ppt/media/image24.wmf" ContentType="image/x-wmf"/>
  <Override PartName="/ppt/media/image25.jpeg" ContentType="image/jpeg"/>
  <Override PartName="/ppt/media/image26.wmf" ContentType="image/x-wmf"/>
  <Override PartName="/ppt/media/image27.jpeg" ContentType="image/jpeg"/>
  <Override PartName="/ppt/media/image47.png" ContentType="image/png"/>
  <Override PartName="/ppt/media/image28.wmf" ContentType="image/x-wmf"/>
  <Override PartName="/ppt/media/image30.wmf" ContentType="image/x-wmf"/>
  <Override PartName="/ppt/media/image31.jpeg" ContentType="image/jpeg"/>
  <Override PartName="/ppt/media/image32.wmf" ContentType="image/x-wmf"/>
  <Override PartName="/ppt/media/image33.jpeg" ContentType="image/jpeg"/>
  <Override PartName="/ppt/media/image35.jpeg" ContentType="image/jpeg"/>
  <Override PartName="/ppt/media/image36.wmf" ContentType="image/x-wmf"/>
  <Override PartName="/ppt/media/image37.jpeg" ContentType="image/jpeg"/>
  <Override PartName="/ppt/media/image38.wmf" ContentType="image/x-wmf"/>
  <Override PartName="/ppt/media/image40.wmf" ContentType="image/x-wmf"/>
  <Override PartName="/ppt/media/image41.jpeg" ContentType="image/jpeg"/>
  <Override PartName="/ppt/media/image42.wmf" ContentType="image/x-wmf"/>
  <Override PartName="/ppt/media/image43.jpeg" ContentType="image/jpeg"/>
  <Override PartName="/ppt/media/image50.png" ContentType="image/png"/>
  <Override PartName="/ppt/media/image44.wmf" ContentType="image/x-wmf"/>
  <Override PartName="/ppt/media/image45.png" ContentType="image/png"/>
  <Override PartName="/ppt/media/image46.png" ContentType="image/png"/>
  <Override PartName="/ppt/media/image48.png" ContentType="image/png"/>
  <Override PartName="/ppt/media/image49.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it-IT" sz="1800" spc="-1" strike="noStrike">
                <a:solidFill>
                  <a:srgbClr val="000000"/>
                </a:solidFill>
                <a:latin typeface="Trebuchet MS"/>
              </a:rPr>
              <a:t>Fai clic per spostare la diapositiva</a:t>
            </a:r>
            <a:endParaRPr b="0" lang="it-IT" sz="1800" spc="-1" strike="noStrike">
              <a:solidFill>
                <a:srgbClr val="000000"/>
              </a:solidFill>
              <a:latin typeface="Trebuchet MS"/>
            </a:endParaRPr>
          </a:p>
        </p:txBody>
      </p:sp>
      <p:sp>
        <p:nvSpPr>
          <p:cNvPr id="13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Fai clic per modificare il formato delle note</a:t>
            </a:r>
            <a:endParaRPr b="0" lang="it-IT" sz="2000" spc="-1" strike="noStrike">
              <a:latin typeface="Arial"/>
            </a:endParaRPr>
          </a:p>
        </p:txBody>
      </p:sp>
      <p:sp>
        <p:nvSpPr>
          <p:cNvPr id="138"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&lt;intestazione&gt;</a:t>
            </a:r>
            <a:endParaRPr b="0" lang="it-IT" sz="1400" spc="-1" strike="noStrike">
              <a:latin typeface="Times New Roman"/>
            </a:endParaRPr>
          </a:p>
        </p:txBody>
      </p:sp>
      <p:sp>
        <p:nvSpPr>
          <p:cNvPr id="139"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&lt;data/ora&gt;</a:t>
            </a:r>
            <a:endParaRPr b="0" lang="it-IT" sz="1400" spc="-1" strike="noStrike">
              <a:latin typeface="Times New Roman"/>
            </a:endParaRPr>
          </a:p>
        </p:txBody>
      </p:sp>
      <p:sp>
        <p:nvSpPr>
          <p:cNvPr id="140"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14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D895EED-BDAC-4819-9AB6-3817A1B63F9E}"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it-IT" sz="2000" spc="-1" strike="noStrike">
                <a:latin typeface="Arial"/>
              </a:rPr>
              <a:t>Questo modello è stato progettato in modo che ogni membro del team del progetto abbia a disposizione un set di diapositive con un tema specifico. Ecco come ogni membro può aggiungere una nuova diapositiva al proprio set: </a:t>
            </a:r>
            <a:endParaRPr b="0" lang="it-IT" sz="2000" spc="-1" strike="noStrike">
              <a:latin typeface="Arial"/>
            </a:endParaRPr>
          </a:p>
          <a:p>
            <a:pPr marL="216000" indent="-216000">
              <a:lnSpc>
                <a:spcPct val="100000"/>
              </a:lnSpc>
            </a:pPr>
            <a:br/>
            <a:endParaRPr b="0" lang="it-IT" sz="2000" spc="-1" strike="noStrike">
              <a:latin typeface="Arial"/>
            </a:endParaRPr>
          </a:p>
          <a:p>
            <a:pPr marL="216000" indent="-216000">
              <a:lnSpc>
                <a:spcPct val="100000"/>
              </a:lnSpc>
            </a:pPr>
            <a:r>
              <a:rPr b="0" lang="it-IT" sz="2000" spc="-1" strike="noStrike">
                <a:latin typeface="Arial"/>
              </a:rPr>
              <a:t>Indicare dove si desidera aggiungere la diapositiva selezionando una diapositiva esistente nel riquadro Anteprime. Fare clic sul pulsante Nuova diapositiva e quindi scegliere un layout. </a:t>
            </a:r>
            <a:endParaRPr b="0" lang="it-IT" sz="2000" spc="-1" strike="noStrike">
              <a:latin typeface="Arial"/>
            </a:endParaRPr>
          </a:p>
          <a:p>
            <a:pPr marL="216000" indent="-216000">
              <a:lnSpc>
                <a:spcPct val="100000"/>
              </a:lnSpc>
            </a:pPr>
            <a:br/>
            <a:endParaRPr b="0" lang="it-IT" sz="2000" spc="-1" strike="noStrike">
              <a:latin typeface="Arial"/>
            </a:endParaRPr>
          </a:p>
          <a:p>
            <a:pPr marL="216000" indent="-216000">
              <a:lnSpc>
                <a:spcPct val="100000"/>
              </a:lnSpc>
            </a:pPr>
            <a:r>
              <a:rPr b="0" lang="it-IT" sz="2000" spc="-1" strike="noStrike">
                <a:latin typeface="Arial"/>
              </a:rPr>
              <a:t>La nuova diapositiva avrà lo stesso tema di quella selezionata in precedenza. </a:t>
            </a:r>
            <a:endParaRPr b="0" lang="it-IT" sz="2000" spc="-1" strike="noStrike">
              <a:latin typeface="Arial"/>
            </a:endParaRPr>
          </a:p>
          <a:p>
            <a:pPr marL="216000" indent="-216000">
              <a:lnSpc>
                <a:spcPct val="100000"/>
              </a:lnSpc>
            </a:pPr>
            <a:br/>
            <a:endParaRPr b="0" lang="it-IT" sz="2000" spc="-1" strike="noStrike">
              <a:latin typeface="Arial"/>
            </a:endParaRPr>
          </a:p>
          <a:p>
            <a:pPr marL="216000" indent="-216000">
              <a:lnSpc>
                <a:spcPct val="100000"/>
              </a:lnSpc>
            </a:pPr>
            <a:r>
              <a:rPr b="0" lang="it-IT" sz="2000" spc="-1" strike="noStrike">
                <a:latin typeface="Arial"/>
              </a:rPr>
              <a:t>Attenzione! I temi degli altri relatori possono essere modificati semplicemente scegliendo una variante di tema nella scheda Progettazione. Fare attenzione a non eseguire questa operazione che comporterebbe l'impostazione di questo tema per tutte le diapositive della presentazione. </a:t>
            </a:r>
            <a:endParaRPr b="0" lang="it-IT" sz="2000" spc="-1" strike="noStrike">
              <a:latin typeface="Arial"/>
            </a:endParaRPr>
          </a:p>
        </p:txBody>
      </p:sp>
      <p:sp>
        <p:nvSpPr>
          <p:cNvPr id="248" name="TextShape 2"/>
          <p:cNvSpPr txBox="1"/>
          <p:nvPr/>
        </p:nvSpPr>
        <p:spPr>
          <a:xfrm>
            <a:off x="3884760" y="8685360"/>
            <a:ext cx="2971440" cy="458280"/>
          </a:xfrm>
          <a:prstGeom prst="rect">
            <a:avLst/>
          </a:prstGeom>
          <a:noFill/>
          <a:ln w="0">
            <a:noFill/>
          </a:ln>
        </p:spPr>
        <p:txBody>
          <a:bodyPr anchor="b">
            <a:noAutofit/>
          </a:bodyPr>
          <a:p>
            <a:pPr algn="r">
              <a:lnSpc>
                <a:spcPct val="100000"/>
              </a:lnSpc>
            </a:pPr>
            <a:fld id="{6EBB190A-A25C-4CA6-A09C-B3592E864C1E}" type="slidenum">
              <a:rPr b="0" lang="it-IT" sz="1200" spc="-1" strike="noStrike">
                <a:solidFill>
                  <a:srgbClr val="000000"/>
                </a:solidFill>
                <a:latin typeface="+mn-lt"/>
                <a:ea typeface="+mn-ea"/>
              </a:rPr>
              <a:t>&lt;numero&gt;</a:t>
            </a:fld>
            <a:endParaRPr b="0" lang="it-IT" sz="1200" spc="-1" strike="noStrike">
              <a:latin typeface="Times New Roman"/>
            </a:endParaRPr>
          </a:p>
        </p:txBody>
      </p:sp>
      <p:sp>
        <p:nvSpPr>
          <p:cNvPr id="249" name="PlaceHolder 3"/>
          <p:cNvSpPr>
            <a:spLocks noGrp="1"/>
          </p:cNvSpPr>
          <p:nvPr>
            <p:ph type="sldImg"/>
          </p:nvPr>
        </p:nvSpPr>
        <p:spPr>
          <a:xfrm>
            <a:off x="685800" y="1143000"/>
            <a:ext cx="5486040" cy="3085920"/>
          </a:xfrm>
          <a:prstGeom prst="rect">
            <a:avLst/>
          </a:prstGeom>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685800" y="1143000"/>
            <a:ext cx="5486040" cy="3085920"/>
          </a:xfrm>
          <a:prstGeom prst="rect">
            <a:avLst/>
          </a:prstGeom>
        </p:spPr>
      </p:sp>
      <p:sp>
        <p:nvSpPr>
          <p:cNvPr id="275"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76"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26B020D7-A51D-40A8-9D62-883EA4ABC4B2}"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685800" y="1143000"/>
            <a:ext cx="5486040" cy="3085920"/>
          </a:xfrm>
          <a:prstGeom prst="rect">
            <a:avLst/>
          </a:prstGeom>
        </p:spPr>
      </p:sp>
      <p:sp>
        <p:nvSpPr>
          <p:cNvPr id="278"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7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C309C086-55B7-4F9A-A11B-69C82657BF82}"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685800" y="1143000"/>
            <a:ext cx="5486040" cy="3085920"/>
          </a:xfrm>
          <a:prstGeom prst="rect">
            <a:avLst/>
          </a:prstGeom>
        </p:spPr>
      </p:sp>
      <p:sp>
        <p:nvSpPr>
          <p:cNvPr id="281"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82"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8C5BAA9A-509C-41DF-958A-B0C1540AB735}"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685800" y="1143000"/>
            <a:ext cx="5486040" cy="3085920"/>
          </a:xfrm>
          <a:prstGeom prst="rect">
            <a:avLst/>
          </a:prstGeom>
        </p:spPr>
      </p:sp>
      <p:sp>
        <p:nvSpPr>
          <p:cNvPr id="284"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85"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E1E66B70-BC64-4A86-B6F3-A62BBC3C4899}"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sldImg"/>
          </p:nvPr>
        </p:nvSpPr>
        <p:spPr>
          <a:xfrm>
            <a:off x="685800" y="1143000"/>
            <a:ext cx="5486040" cy="3085920"/>
          </a:xfrm>
          <a:prstGeom prst="rect">
            <a:avLst/>
          </a:prstGeom>
        </p:spPr>
      </p:sp>
      <p:sp>
        <p:nvSpPr>
          <p:cNvPr id="287"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88"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71673FE9-2DB5-443B-A391-58DB4EEFE88E}"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685800" y="1143000"/>
            <a:ext cx="5486040" cy="3085920"/>
          </a:xfrm>
          <a:prstGeom prst="rect">
            <a:avLst/>
          </a:prstGeom>
        </p:spPr>
      </p:sp>
      <p:sp>
        <p:nvSpPr>
          <p:cNvPr id="290"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91"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313781B0-4127-4AC0-B439-8F38ABFFC5C5}"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685800" y="1143000"/>
            <a:ext cx="5486040" cy="3085920"/>
          </a:xfrm>
          <a:prstGeom prst="rect">
            <a:avLst/>
          </a:prstGeom>
        </p:spPr>
      </p:sp>
      <p:sp>
        <p:nvSpPr>
          <p:cNvPr id="293"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94"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3444A361-BEED-4DF6-8138-968ABD5E8BB0}"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685800" y="1143000"/>
            <a:ext cx="5486040" cy="3085920"/>
          </a:xfrm>
          <a:prstGeom prst="rect">
            <a:avLst/>
          </a:prstGeom>
        </p:spPr>
      </p:sp>
      <p:sp>
        <p:nvSpPr>
          <p:cNvPr id="296"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97"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383D6CBE-8049-4A93-B793-B05710901B99}"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685800" y="1143000"/>
            <a:ext cx="5486040" cy="3085920"/>
          </a:xfrm>
          <a:prstGeom prst="rect">
            <a:avLst/>
          </a:prstGeom>
        </p:spPr>
      </p:sp>
      <p:sp>
        <p:nvSpPr>
          <p:cNvPr id="299"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300"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40A8B5D9-A71A-4A9B-8FCB-2B7D67440356}"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sldImg"/>
          </p:nvPr>
        </p:nvSpPr>
        <p:spPr>
          <a:xfrm>
            <a:off x="685800" y="1143000"/>
            <a:ext cx="5486040" cy="3085920"/>
          </a:xfrm>
          <a:prstGeom prst="rect">
            <a:avLst/>
          </a:prstGeom>
        </p:spPr>
      </p:sp>
      <p:sp>
        <p:nvSpPr>
          <p:cNvPr id="251"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52"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DFAC3CEB-2A51-4F95-8250-D0DE98727670}"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685800" y="1143000"/>
            <a:ext cx="5486040" cy="3085920"/>
          </a:xfrm>
          <a:prstGeom prst="rect">
            <a:avLst/>
          </a:prstGeom>
        </p:spPr>
      </p:sp>
      <p:sp>
        <p:nvSpPr>
          <p:cNvPr id="254"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55"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1D4919E7-FCBD-45A0-BD1A-BCEB1D195D30}"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sldImg"/>
          </p:nvPr>
        </p:nvSpPr>
        <p:spPr>
          <a:xfrm>
            <a:off x="685800" y="1143000"/>
            <a:ext cx="5486040" cy="3085920"/>
          </a:xfrm>
          <a:prstGeom prst="rect">
            <a:avLst/>
          </a:prstGeom>
        </p:spPr>
      </p:sp>
      <p:sp>
        <p:nvSpPr>
          <p:cNvPr id="257"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58"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45A81F84-CA85-473E-B99E-0D27E3517D2A}"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685800" y="1143000"/>
            <a:ext cx="5486040" cy="3085920"/>
          </a:xfrm>
          <a:prstGeom prst="rect">
            <a:avLst/>
          </a:prstGeom>
        </p:spPr>
      </p:sp>
      <p:sp>
        <p:nvSpPr>
          <p:cNvPr id="260"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61"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43C398FD-3D39-4712-9CD3-F0A80CC85819}"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685800" y="1143000"/>
            <a:ext cx="5486040" cy="3085920"/>
          </a:xfrm>
          <a:prstGeom prst="rect">
            <a:avLst/>
          </a:prstGeom>
        </p:spPr>
      </p:sp>
      <p:sp>
        <p:nvSpPr>
          <p:cNvPr id="263"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64"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AEC51E4-1A19-44C0-8D2E-654F5F35230E}"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sldImg"/>
          </p:nvPr>
        </p:nvSpPr>
        <p:spPr>
          <a:xfrm>
            <a:off x="685800" y="1143000"/>
            <a:ext cx="5486040" cy="3085920"/>
          </a:xfrm>
          <a:prstGeom prst="rect">
            <a:avLst/>
          </a:prstGeom>
        </p:spPr>
      </p:sp>
      <p:sp>
        <p:nvSpPr>
          <p:cNvPr id="266"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67"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C50BBC22-C756-4D09-B783-F032FBBBFA7C}"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685800" y="1143000"/>
            <a:ext cx="5486040" cy="3085920"/>
          </a:xfrm>
          <a:prstGeom prst="rect">
            <a:avLst/>
          </a:prstGeom>
        </p:spPr>
      </p:sp>
      <p:sp>
        <p:nvSpPr>
          <p:cNvPr id="269"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70"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D66CDBD4-9470-422A-8506-8C4C012BE4CC}"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685800" y="1143000"/>
            <a:ext cx="5486040" cy="3085920"/>
          </a:xfrm>
          <a:prstGeom prst="rect">
            <a:avLst/>
          </a:prstGeom>
        </p:spPr>
      </p:sp>
      <p:sp>
        <p:nvSpPr>
          <p:cNvPr id="272" name="PlaceHolder 2"/>
          <p:cNvSpPr>
            <a:spLocks noGrp="1"/>
          </p:cNvSpPr>
          <p:nvPr>
            <p:ph type="body"/>
          </p:nvPr>
        </p:nvSpPr>
        <p:spPr>
          <a:xfrm>
            <a:off x="685800" y="4400640"/>
            <a:ext cx="5486040" cy="3600000"/>
          </a:xfrm>
          <a:prstGeom prst="rect">
            <a:avLst/>
          </a:prstGeom>
        </p:spPr>
        <p:txBody>
          <a:bodyPr>
            <a:noAutofit/>
          </a:bodyPr>
          <a:p>
            <a:endParaRPr b="0" lang="it-IT" sz="2000" spc="-1" strike="noStrike">
              <a:latin typeface="Arial"/>
            </a:endParaRPr>
          </a:p>
        </p:txBody>
      </p:sp>
      <p:sp>
        <p:nvSpPr>
          <p:cNvPr id="273"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91F0A099-3353-4B9F-92E5-ADFBD519CF64}"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32"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33"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3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3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3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38"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40"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41"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42"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43"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44"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45"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5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59"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61"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62"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6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67"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68"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70"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7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72"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74"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7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76"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78"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79"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8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8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83"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84"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86"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87"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88"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89"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90"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91"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0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03"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0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0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3"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1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1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1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14"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1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16"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1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1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20"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22"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23"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2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2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2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28"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30"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31"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32"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33"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34"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35"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1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2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2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24"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26"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Trebuchet MS"/>
            </a:endParaRPr>
          </a:p>
        </p:txBody>
      </p:sp>
      <p:sp>
        <p:nvSpPr>
          <p:cNvPr id="2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2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400" spc="-1" strike="noStrike">
              <a:solidFill>
                <a:srgbClr val="000000"/>
              </a:solidFill>
              <a:latin typeface="Trebuchet MS"/>
            </a:endParaRPr>
          </a:p>
        </p:txBody>
      </p:sp>
      <p:sp>
        <p:nvSpPr>
          <p:cNvPr id="30"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400" spc="-1" strike="noStrike">
              <a:solidFill>
                <a:srgbClr val="00000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hashOverlay-FullResolve.png"/>
          <p:cNvPicPr/>
          <p:nvPr/>
        </p:nvPicPr>
        <p:blipFill>
          <a:blip r:embed="rId2">
            <a:alphaModFix amt="10000"/>
          </a:blip>
          <a:stretch/>
        </p:blipFill>
        <p:spPr>
          <a:xfrm>
            <a:off x="0" y="0"/>
            <a:ext cx="12191760" cy="6857640"/>
          </a:xfrm>
          <a:prstGeom prst="rect">
            <a:avLst/>
          </a:prstGeom>
          <a:ln w="0">
            <a:noFill/>
          </a:ln>
        </p:spPr>
      </p:pic>
      <p:pic>
        <p:nvPicPr>
          <p:cNvPr id="1" name="Picture 6" descr="HD-ShadowLong.png"/>
          <p:cNvPicPr/>
          <p:nvPr/>
        </p:nvPicPr>
        <p:blipFill>
          <a:blip r:embed="rId3"/>
          <a:stretch/>
        </p:blipFill>
        <p:spPr>
          <a:xfrm>
            <a:off x="0" y="4242960"/>
            <a:ext cx="8967600" cy="275760"/>
          </a:xfrm>
          <a:prstGeom prst="rect">
            <a:avLst/>
          </a:prstGeom>
          <a:ln w="0">
            <a:noFill/>
          </a:ln>
        </p:spPr>
      </p:pic>
      <p:pic>
        <p:nvPicPr>
          <p:cNvPr id="2" name="Picture 7" descr="HD-ShadowShort.png"/>
          <p:cNvPicPr/>
          <p:nvPr/>
        </p:nvPicPr>
        <p:blipFill>
          <a:blip r:embed="rId4"/>
          <a:stretch/>
        </p:blipFill>
        <p:spPr>
          <a:xfrm>
            <a:off x="9111600" y="4243680"/>
            <a:ext cx="3076920" cy="276480"/>
          </a:xfrm>
          <a:prstGeom prst="rect">
            <a:avLst/>
          </a:prstGeom>
          <a:ln w="0">
            <a:noFill/>
          </a:ln>
        </p:spPr>
      </p:pic>
      <p:sp>
        <p:nvSpPr>
          <p:cNvPr id="3" name="CustomShape 1"/>
          <p:cNvSpPr/>
          <p:nvPr/>
        </p:nvSpPr>
        <p:spPr>
          <a:xfrm>
            <a:off x="0" y="2590200"/>
            <a:ext cx="8967600" cy="165996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4" name="CustomShape 2"/>
          <p:cNvSpPr/>
          <p:nvPr/>
        </p:nvSpPr>
        <p:spPr>
          <a:xfrm>
            <a:off x="9111600" y="2590200"/>
            <a:ext cx="3076920" cy="165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3"/>
          <p:cNvSpPr>
            <a:spLocks noGrp="1"/>
          </p:cNvSpPr>
          <p:nvPr>
            <p:ph type="title"/>
          </p:nvPr>
        </p:nvSpPr>
        <p:spPr>
          <a:xfrm>
            <a:off x="680400" y="2733840"/>
            <a:ext cx="8143920" cy="1372680"/>
          </a:xfrm>
          <a:prstGeom prst="rect">
            <a:avLst/>
          </a:prstGeom>
        </p:spPr>
        <p:txBody>
          <a:bodyPr anchor="b">
            <a:noAutofit/>
          </a:bodyPr>
          <a:p>
            <a:pPr algn="r">
              <a:lnSpc>
                <a:spcPct val="90000"/>
              </a:lnSpc>
            </a:pPr>
            <a:r>
              <a:rPr b="0" lang="it-IT" sz="5400" spc="-1" strike="noStrike">
                <a:solidFill>
                  <a:srgbClr val="000000"/>
                </a:solidFill>
                <a:latin typeface="Trebuchet MS"/>
              </a:rPr>
              <a:t>Fare clic per modificare lo stile del titolo dello schema</a:t>
            </a:r>
            <a:endParaRPr b="0" lang="it-IT" sz="5400" spc="-1" strike="noStrike">
              <a:solidFill>
                <a:srgbClr val="000000"/>
              </a:solidFill>
              <a:latin typeface="Trebuchet MS"/>
            </a:endParaRPr>
          </a:p>
        </p:txBody>
      </p:sp>
      <p:sp>
        <p:nvSpPr>
          <p:cNvPr id="6" name="PlaceHolder 4"/>
          <p:cNvSpPr>
            <a:spLocks noGrp="1"/>
          </p:cNvSpPr>
          <p:nvPr>
            <p:ph type="dt"/>
          </p:nvPr>
        </p:nvSpPr>
        <p:spPr>
          <a:xfrm>
            <a:off x="7551000" y="5936040"/>
            <a:ext cx="2742840" cy="364680"/>
          </a:xfrm>
          <a:prstGeom prst="rect">
            <a:avLst/>
          </a:prstGeom>
        </p:spPr>
        <p:txBody>
          <a:bodyPr anchor="ctr">
            <a:noAutofit/>
          </a:bodyPr>
          <a:p>
            <a:pPr algn="r">
              <a:lnSpc>
                <a:spcPct val="100000"/>
              </a:lnSpc>
            </a:pPr>
            <a:fld id="{B1A57DDE-B4B4-4F28-BEED-77DB240BEFAB}" type="datetime1">
              <a:rPr b="0" lang="it-IT" sz="1050" spc="-1" strike="noStrike">
                <a:solidFill>
                  <a:srgbClr val="8b8b8b"/>
                </a:solidFill>
                <a:latin typeface="Trebuchet MS"/>
              </a:rPr>
              <a:t>11/11/2020</a:t>
            </a:fld>
            <a:endParaRPr b="0" lang="it-IT" sz="1050" spc="-1" strike="noStrike">
              <a:latin typeface="Times New Roman"/>
            </a:endParaRPr>
          </a:p>
        </p:txBody>
      </p:sp>
      <p:sp>
        <p:nvSpPr>
          <p:cNvPr id="7" name="PlaceHolder 5"/>
          <p:cNvSpPr>
            <a:spLocks noGrp="1"/>
          </p:cNvSpPr>
          <p:nvPr>
            <p:ph type="ftr"/>
          </p:nvPr>
        </p:nvSpPr>
        <p:spPr>
          <a:xfrm>
            <a:off x="680400" y="5936040"/>
            <a:ext cx="6870240" cy="364680"/>
          </a:xfrm>
          <a:prstGeom prst="rect">
            <a:avLst/>
          </a:prstGeom>
        </p:spPr>
        <p:txBody>
          <a:bodyPr anchor="ctr">
            <a:noAutofit/>
          </a:bodyPr>
          <a:p>
            <a:endParaRPr b="0" lang="it-IT" sz="2400" spc="-1" strike="noStrike">
              <a:latin typeface="Times New Roman"/>
            </a:endParaRPr>
          </a:p>
        </p:txBody>
      </p:sp>
      <p:sp>
        <p:nvSpPr>
          <p:cNvPr id="8" name="PlaceHolder 6"/>
          <p:cNvSpPr>
            <a:spLocks noGrp="1"/>
          </p:cNvSpPr>
          <p:nvPr>
            <p:ph type="sldNum"/>
          </p:nvPr>
        </p:nvSpPr>
        <p:spPr>
          <a:xfrm>
            <a:off x="9255240" y="2750400"/>
            <a:ext cx="1171440" cy="1356120"/>
          </a:xfrm>
          <a:prstGeom prst="rect">
            <a:avLst/>
          </a:prstGeom>
        </p:spPr>
        <p:txBody>
          <a:bodyPr anchor="ctr">
            <a:noAutofit/>
          </a:bodyPr>
          <a:p>
            <a:pPr>
              <a:lnSpc>
                <a:spcPct val="100000"/>
              </a:lnSpc>
            </a:pPr>
            <a:fld id="{8E53D517-D0AB-4EEF-ABD0-6A73E5FDEB10}" type="slidenum">
              <a:rPr b="0" lang="it-IT" sz="3600" spc="-1" strike="noStrike">
                <a:solidFill>
                  <a:srgbClr val="8b8b8b"/>
                </a:solidFill>
                <a:latin typeface="Trebuchet MS"/>
              </a:rPr>
              <a:t>&lt;numero&gt;</a:t>
            </a:fld>
            <a:endParaRPr b="0" lang="it-IT" sz="3600" spc="-1" strike="noStrike">
              <a:latin typeface="Times New Roman"/>
            </a:endParaRPr>
          </a:p>
        </p:txBody>
      </p:sp>
      <p:sp>
        <p:nvSpPr>
          <p:cNvPr id="9"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400" spc="-1" strike="noStrike">
                <a:solidFill>
                  <a:srgbClr val="000000"/>
                </a:solidFill>
                <a:latin typeface="Trebuchet MS"/>
              </a:rPr>
              <a:t>Fai clic per modificare il formato del testo della struttura</a:t>
            </a:r>
            <a:endParaRPr b="0" lang="it-IT" sz="2400" spc="-1" strike="noStrike">
              <a:solidFill>
                <a:srgbClr val="000000"/>
              </a:solidFill>
              <a:latin typeface="Trebuchet MS"/>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Trebuchet MS"/>
              </a:rPr>
              <a:t>Secondo livello struttura</a:t>
            </a:r>
            <a:endParaRPr b="0" lang="it-IT" sz="1800" spc="-1" strike="noStrike">
              <a:solidFill>
                <a:srgbClr val="000000"/>
              </a:solidFill>
              <a:latin typeface="Trebuchet MS"/>
            </a:endParaRPr>
          </a:p>
          <a:p>
            <a:pPr lvl="2" marL="1296000" indent="-288000">
              <a:spcBef>
                <a:spcPts val="850"/>
              </a:spcBef>
              <a:buClr>
                <a:srgbClr val="000000"/>
              </a:buClr>
              <a:buSzPct val="45000"/>
              <a:buFont typeface="Wingdings" charset="2"/>
              <a:buChar char=""/>
            </a:pPr>
            <a:r>
              <a:rPr b="0" lang="it-IT" sz="1600" spc="-1" strike="noStrike">
                <a:solidFill>
                  <a:srgbClr val="000000"/>
                </a:solidFill>
                <a:latin typeface="Trebuchet MS"/>
              </a:rPr>
              <a:t>Terzo livello struttura</a:t>
            </a:r>
            <a:endParaRPr b="0" lang="it-IT" sz="1600" spc="-1" strike="noStrike">
              <a:solidFill>
                <a:srgbClr val="000000"/>
              </a:solidFill>
              <a:latin typeface="Trebuchet MS"/>
            </a:endParaRPr>
          </a:p>
          <a:p>
            <a:pPr lvl="3" marL="1728000" indent="-216000">
              <a:spcBef>
                <a:spcPts val="567"/>
              </a:spcBef>
              <a:buClr>
                <a:srgbClr val="000000"/>
              </a:buClr>
              <a:buSzPct val="75000"/>
              <a:buFont typeface="Symbol" charset="2"/>
              <a:buChar char=""/>
            </a:pPr>
            <a:r>
              <a:rPr b="0" lang="it-IT" sz="1600" spc="-1" strike="noStrike">
                <a:solidFill>
                  <a:srgbClr val="000000"/>
                </a:solidFill>
                <a:latin typeface="Trebuchet MS"/>
              </a:rPr>
              <a:t>Quarto livello struttura</a:t>
            </a:r>
            <a:endParaRPr b="0" lang="it-IT" sz="1600" spc="-1" strike="noStrike">
              <a:solidFill>
                <a:srgbClr val="000000"/>
              </a:solidFill>
              <a:latin typeface="Trebuchet MS"/>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Trebuchet MS"/>
              </a:rPr>
              <a:t>Quinto livello struttura</a:t>
            </a:r>
            <a:endParaRPr b="0" lang="it-IT" sz="2000" spc="-1" strike="noStrike">
              <a:solidFill>
                <a:srgbClr val="000000"/>
              </a:solidFill>
              <a:latin typeface="Trebuchet MS"/>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Trebuchet MS"/>
              </a:rPr>
              <a:t>Sesto livello struttura</a:t>
            </a:r>
            <a:endParaRPr b="0" lang="it-IT" sz="2000" spc="-1" strike="noStrike">
              <a:solidFill>
                <a:srgbClr val="000000"/>
              </a:solidFill>
              <a:latin typeface="Trebuchet MS"/>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Trebuchet MS"/>
              </a:rPr>
              <a:t>Settimo livello struttura</a:t>
            </a:r>
            <a:endParaRPr b="0" lang="it-IT" sz="2000" spc="-1" strike="noStrike">
              <a:solidFill>
                <a:srgbClr val="000000"/>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6" name="Picture 6" descr="hashOverlay-FullResolve.png"/>
          <p:cNvPicPr/>
          <p:nvPr/>
        </p:nvPicPr>
        <p:blipFill>
          <a:blip r:embed="rId2">
            <a:alphaModFix amt="10000"/>
          </a:blip>
          <a:stretch/>
        </p:blipFill>
        <p:spPr>
          <a:xfrm>
            <a:off x="0" y="0"/>
            <a:ext cx="12191760" cy="6857640"/>
          </a:xfrm>
          <a:prstGeom prst="rect">
            <a:avLst/>
          </a:prstGeom>
          <a:ln w="0">
            <a:noFill/>
          </a:ln>
        </p:spPr>
      </p:pic>
      <p:pic>
        <p:nvPicPr>
          <p:cNvPr id="47" name="Picture 14" descr="HD-ShadowLong.png"/>
          <p:cNvPicPr/>
          <p:nvPr/>
        </p:nvPicPr>
        <p:blipFill>
          <a:blip r:embed="rId3"/>
          <a:stretch/>
        </p:blipFill>
        <p:spPr>
          <a:xfrm>
            <a:off x="0" y="1970280"/>
            <a:ext cx="10437480" cy="320760"/>
          </a:xfrm>
          <a:prstGeom prst="rect">
            <a:avLst/>
          </a:prstGeom>
          <a:ln w="0">
            <a:noFill/>
          </a:ln>
        </p:spPr>
      </p:pic>
      <p:pic>
        <p:nvPicPr>
          <p:cNvPr id="48" name="Picture 15" descr="HD-ShadowShort.png"/>
          <p:cNvPicPr/>
          <p:nvPr/>
        </p:nvPicPr>
        <p:blipFill>
          <a:blip r:embed="rId4"/>
          <a:stretch/>
        </p:blipFill>
        <p:spPr>
          <a:xfrm>
            <a:off x="10585800" y="1971360"/>
            <a:ext cx="1602720" cy="144000"/>
          </a:xfrm>
          <a:prstGeom prst="rect">
            <a:avLst/>
          </a:prstGeom>
          <a:ln w="0">
            <a:noFill/>
          </a:ln>
        </p:spPr>
      </p:pic>
      <p:sp>
        <p:nvSpPr>
          <p:cNvPr id="49" name="CustomShape 1"/>
          <p:cNvSpPr/>
          <p:nvPr/>
        </p:nvSpPr>
        <p:spPr>
          <a:xfrm>
            <a:off x="0" y="609480"/>
            <a:ext cx="10437480" cy="136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50" name="CustomShape 2"/>
          <p:cNvSpPr/>
          <p:nvPr/>
        </p:nvSpPr>
        <p:spPr>
          <a:xfrm>
            <a:off x="10585800" y="609480"/>
            <a:ext cx="160272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1" name="PlaceHolder 3"/>
          <p:cNvSpPr>
            <a:spLocks noGrp="1"/>
          </p:cNvSpPr>
          <p:nvPr>
            <p:ph type="title"/>
          </p:nvPr>
        </p:nvSpPr>
        <p:spPr>
          <a:xfrm>
            <a:off x="680400" y="753120"/>
            <a:ext cx="9613440" cy="1080720"/>
          </a:xfrm>
          <a:prstGeom prst="rect">
            <a:avLst/>
          </a:prstGeom>
        </p:spPr>
        <p:txBody>
          <a:bodyPr anchor="ctr">
            <a:noAutofit/>
          </a:bodyPr>
          <a:p>
            <a:pPr>
              <a:lnSpc>
                <a:spcPct val="90000"/>
              </a:lnSpc>
            </a:pPr>
            <a:r>
              <a:rPr b="0" lang="it-IT" sz="3600" spc="-1" strike="noStrike">
                <a:solidFill>
                  <a:srgbClr val="000000"/>
                </a:solidFill>
                <a:latin typeface="Trebuchet MS"/>
              </a:rPr>
              <a:t>Fare clic per modificare lo stile del titolo dello schema</a:t>
            </a:r>
            <a:endParaRPr b="0" lang="it-IT" sz="3600" spc="-1" strike="noStrike">
              <a:solidFill>
                <a:srgbClr val="000000"/>
              </a:solidFill>
              <a:latin typeface="Trebuchet MS"/>
            </a:endParaRPr>
          </a:p>
        </p:txBody>
      </p:sp>
      <p:sp>
        <p:nvSpPr>
          <p:cNvPr id="52" name="PlaceHolder 4"/>
          <p:cNvSpPr>
            <a:spLocks noGrp="1"/>
          </p:cNvSpPr>
          <p:nvPr>
            <p:ph type="body"/>
          </p:nvPr>
        </p:nvSpPr>
        <p:spPr>
          <a:xfrm>
            <a:off x="680400" y="2336760"/>
            <a:ext cx="9613440" cy="3598920"/>
          </a:xfrm>
          <a:prstGeom prst="rect">
            <a:avLst/>
          </a:prstGeom>
        </p:spPr>
        <p:txBody>
          <a:bodyPr>
            <a:noAutofit/>
          </a:bodyPr>
          <a:p>
            <a:pPr marL="228600" indent="-228240">
              <a:lnSpc>
                <a:spcPct val="90000"/>
              </a:lnSpc>
              <a:spcBef>
                <a:spcPts val="1001"/>
              </a:spcBef>
              <a:buClr>
                <a:srgbClr val="000000"/>
              </a:buClr>
              <a:buFont typeface="Arial"/>
              <a:buChar char="•"/>
            </a:pPr>
            <a:r>
              <a:rPr b="0" lang="it-IT" sz="2400" spc="-1" strike="noStrike">
                <a:solidFill>
                  <a:srgbClr val="000000"/>
                </a:solidFill>
                <a:latin typeface="Trebuchet MS"/>
              </a:rPr>
              <a:t>Fare clic per modificare gli stili del testo dello schema</a:t>
            </a:r>
            <a:endParaRPr b="0" lang="it-IT" sz="2400" spc="-1" strike="noStrike">
              <a:solidFill>
                <a:srgbClr val="000000"/>
              </a:solidFill>
              <a:latin typeface="Trebuchet MS"/>
            </a:endParaRPr>
          </a:p>
          <a:p>
            <a:pPr lvl="1" marL="685800" indent="-228240">
              <a:lnSpc>
                <a:spcPct val="90000"/>
              </a:lnSpc>
              <a:spcBef>
                <a:spcPts val="499"/>
              </a:spcBef>
              <a:buClr>
                <a:srgbClr val="000000"/>
              </a:buClr>
              <a:buFont typeface="Arial"/>
              <a:buChar char="•"/>
            </a:pPr>
            <a:r>
              <a:rPr b="0" lang="it-IT" sz="2000" spc="-1" strike="noStrike">
                <a:solidFill>
                  <a:srgbClr val="000000"/>
                </a:solidFill>
                <a:latin typeface="Trebuchet MS"/>
              </a:rPr>
              <a:t>Secondo livello</a:t>
            </a:r>
            <a:endParaRPr b="0" lang="it-IT" sz="2000" spc="-1" strike="noStrike">
              <a:solidFill>
                <a:srgbClr val="000000"/>
              </a:solidFill>
              <a:latin typeface="Trebuchet MS"/>
            </a:endParaRPr>
          </a:p>
          <a:p>
            <a:pPr lvl="2" marL="1143000" indent="-228240">
              <a:lnSpc>
                <a:spcPct val="90000"/>
              </a:lnSpc>
              <a:spcBef>
                <a:spcPts val="499"/>
              </a:spcBef>
              <a:buClr>
                <a:srgbClr val="000000"/>
              </a:buClr>
              <a:buFont typeface="Arial"/>
              <a:buChar char="•"/>
            </a:pPr>
            <a:r>
              <a:rPr b="0" lang="it-IT" sz="1800" spc="-1" strike="noStrike">
                <a:solidFill>
                  <a:srgbClr val="000000"/>
                </a:solidFill>
                <a:latin typeface="Trebuchet MS"/>
              </a:rPr>
              <a:t>Terzo livello</a:t>
            </a:r>
            <a:endParaRPr b="0" lang="it-IT" sz="1800" spc="-1" strike="noStrike">
              <a:solidFill>
                <a:srgbClr val="000000"/>
              </a:solidFill>
              <a:latin typeface="Trebuchet MS"/>
            </a:endParaRPr>
          </a:p>
          <a:p>
            <a:pPr lvl="3" marL="1600200" indent="-228240">
              <a:lnSpc>
                <a:spcPct val="90000"/>
              </a:lnSpc>
              <a:spcBef>
                <a:spcPts val="499"/>
              </a:spcBef>
              <a:buClr>
                <a:srgbClr val="000000"/>
              </a:buClr>
              <a:buFont typeface="Arial"/>
              <a:buChar char="•"/>
            </a:pPr>
            <a:r>
              <a:rPr b="0" lang="it-IT" sz="1600" spc="-1" strike="noStrike">
                <a:solidFill>
                  <a:srgbClr val="000000"/>
                </a:solidFill>
                <a:latin typeface="Trebuchet MS"/>
              </a:rPr>
              <a:t>Quarto livello</a:t>
            </a:r>
            <a:endParaRPr b="0" lang="it-IT" sz="1600" spc="-1" strike="noStrike">
              <a:solidFill>
                <a:srgbClr val="000000"/>
              </a:solidFill>
              <a:latin typeface="Trebuchet MS"/>
            </a:endParaRPr>
          </a:p>
          <a:p>
            <a:pPr lvl="4" marL="2057400" indent="-228240">
              <a:lnSpc>
                <a:spcPct val="90000"/>
              </a:lnSpc>
              <a:spcBef>
                <a:spcPts val="499"/>
              </a:spcBef>
              <a:buClr>
                <a:srgbClr val="000000"/>
              </a:buClr>
              <a:buFont typeface="Arial"/>
              <a:buChar char="•"/>
            </a:pPr>
            <a:r>
              <a:rPr b="0" lang="it-IT" sz="1600" spc="-1" strike="noStrike">
                <a:solidFill>
                  <a:srgbClr val="000000"/>
                </a:solidFill>
                <a:latin typeface="Trebuchet MS"/>
              </a:rPr>
              <a:t>Quinto livello</a:t>
            </a:r>
            <a:endParaRPr b="0" lang="it-IT" sz="1600" spc="-1" strike="noStrike">
              <a:solidFill>
                <a:srgbClr val="000000"/>
              </a:solidFill>
              <a:latin typeface="Trebuchet MS"/>
            </a:endParaRPr>
          </a:p>
        </p:txBody>
      </p:sp>
      <p:sp>
        <p:nvSpPr>
          <p:cNvPr id="53" name="PlaceHolder 5"/>
          <p:cNvSpPr>
            <a:spLocks noGrp="1"/>
          </p:cNvSpPr>
          <p:nvPr>
            <p:ph type="dt"/>
          </p:nvPr>
        </p:nvSpPr>
        <p:spPr>
          <a:xfrm>
            <a:off x="7551000" y="5936040"/>
            <a:ext cx="2742840" cy="364680"/>
          </a:xfrm>
          <a:prstGeom prst="rect">
            <a:avLst/>
          </a:prstGeom>
        </p:spPr>
        <p:txBody>
          <a:bodyPr anchor="ctr">
            <a:noAutofit/>
          </a:bodyPr>
          <a:p>
            <a:pPr algn="r">
              <a:lnSpc>
                <a:spcPct val="100000"/>
              </a:lnSpc>
            </a:pPr>
            <a:fld id="{21AD4885-4DE9-4663-9DD4-B8CD69B153BF}" type="datetime1">
              <a:rPr b="0" lang="it-IT" sz="1050" spc="-1" strike="noStrike">
                <a:solidFill>
                  <a:srgbClr val="8b8b8b"/>
                </a:solidFill>
                <a:latin typeface="Trebuchet MS"/>
              </a:rPr>
              <a:t>11/11/2020</a:t>
            </a:fld>
            <a:endParaRPr b="0" lang="it-IT" sz="1050" spc="-1" strike="noStrike">
              <a:latin typeface="Times New Roman"/>
            </a:endParaRPr>
          </a:p>
        </p:txBody>
      </p:sp>
      <p:sp>
        <p:nvSpPr>
          <p:cNvPr id="54" name="PlaceHolder 6"/>
          <p:cNvSpPr>
            <a:spLocks noGrp="1"/>
          </p:cNvSpPr>
          <p:nvPr>
            <p:ph type="ftr"/>
          </p:nvPr>
        </p:nvSpPr>
        <p:spPr>
          <a:xfrm>
            <a:off x="680400" y="5936040"/>
            <a:ext cx="6870240" cy="364680"/>
          </a:xfrm>
          <a:prstGeom prst="rect">
            <a:avLst/>
          </a:prstGeom>
        </p:spPr>
        <p:txBody>
          <a:bodyPr anchor="ctr">
            <a:noAutofit/>
          </a:bodyPr>
          <a:p>
            <a:endParaRPr b="0" lang="it-IT" sz="2400" spc="-1" strike="noStrike">
              <a:latin typeface="Times New Roman"/>
            </a:endParaRPr>
          </a:p>
        </p:txBody>
      </p:sp>
      <p:sp>
        <p:nvSpPr>
          <p:cNvPr id="55" name="PlaceHolder 7"/>
          <p:cNvSpPr>
            <a:spLocks noGrp="1"/>
          </p:cNvSpPr>
          <p:nvPr>
            <p:ph type="sldNum"/>
          </p:nvPr>
        </p:nvSpPr>
        <p:spPr>
          <a:xfrm>
            <a:off x="10729440" y="753120"/>
            <a:ext cx="1153800" cy="1090440"/>
          </a:xfrm>
          <a:prstGeom prst="rect">
            <a:avLst/>
          </a:prstGeom>
        </p:spPr>
        <p:txBody>
          <a:bodyPr anchor="ctr">
            <a:noAutofit/>
          </a:bodyPr>
          <a:p>
            <a:pPr>
              <a:lnSpc>
                <a:spcPct val="100000"/>
              </a:lnSpc>
            </a:pPr>
            <a:fld id="{132AAB56-32E0-4CD5-82C3-EF1BC583FF81}" type="slidenum">
              <a:rPr b="0" lang="it-IT" sz="3600" spc="-1" strike="noStrike">
                <a:solidFill>
                  <a:srgbClr val="8b8b8b"/>
                </a:solidFill>
                <a:latin typeface="Trebuchet MS"/>
              </a:rPr>
              <a:t>&lt;numero&gt;</a:t>
            </a:fld>
            <a:endParaRPr b="0" lang="it-IT" sz="3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2" name="Picture 6" descr="hashOverlay-FullResolve.png"/>
          <p:cNvPicPr/>
          <p:nvPr/>
        </p:nvPicPr>
        <p:blipFill>
          <a:blip r:embed="rId2">
            <a:alphaModFix amt="10000"/>
          </a:blip>
          <a:stretch/>
        </p:blipFill>
        <p:spPr>
          <a:xfrm>
            <a:off x="0" y="0"/>
            <a:ext cx="12191760" cy="6857640"/>
          </a:xfrm>
          <a:prstGeom prst="rect">
            <a:avLst/>
          </a:prstGeom>
          <a:ln w="0">
            <a:noFill/>
          </a:ln>
        </p:spPr>
      </p:pic>
      <p:pic>
        <p:nvPicPr>
          <p:cNvPr id="93" name="Picture 4" descr="HD-ShadowShort.png"/>
          <p:cNvPicPr/>
          <p:nvPr/>
        </p:nvPicPr>
        <p:blipFill>
          <a:blip r:embed="rId3"/>
          <a:stretch/>
        </p:blipFill>
        <p:spPr>
          <a:xfrm>
            <a:off x="10585800" y="1971360"/>
            <a:ext cx="1602720" cy="144000"/>
          </a:xfrm>
          <a:prstGeom prst="rect">
            <a:avLst/>
          </a:prstGeom>
          <a:ln w="0">
            <a:noFill/>
          </a:ln>
        </p:spPr>
      </p:pic>
      <p:sp>
        <p:nvSpPr>
          <p:cNvPr id="94" name="CustomShape 1"/>
          <p:cNvSpPr/>
          <p:nvPr/>
        </p:nvSpPr>
        <p:spPr>
          <a:xfrm>
            <a:off x="10585800" y="609480"/>
            <a:ext cx="160272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5" name="PlaceHolder 2"/>
          <p:cNvSpPr>
            <a:spLocks noGrp="1"/>
          </p:cNvSpPr>
          <p:nvPr>
            <p:ph type="dt"/>
          </p:nvPr>
        </p:nvSpPr>
        <p:spPr>
          <a:xfrm>
            <a:off x="7551000" y="5936040"/>
            <a:ext cx="2742840" cy="364680"/>
          </a:xfrm>
          <a:prstGeom prst="rect">
            <a:avLst/>
          </a:prstGeom>
        </p:spPr>
        <p:txBody>
          <a:bodyPr anchor="ctr">
            <a:noAutofit/>
          </a:bodyPr>
          <a:p>
            <a:pPr algn="r">
              <a:lnSpc>
                <a:spcPct val="100000"/>
              </a:lnSpc>
            </a:pPr>
            <a:fld id="{E2498664-D408-4B3F-B137-68BD02F3BC96}" type="datetime1">
              <a:rPr b="0" lang="it-IT" sz="1050" spc="-1" strike="noStrike">
                <a:solidFill>
                  <a:srgbClr val="8b8b8b"/>
                </a:solidFill>
                <a:latin typeface="Trebuchet MS"/>
              </a:rPr>
              <a:t>11/11/2020</a:t>
            </a:fld>
            <a:endParaRPr b="0" lang="it-IT" sz="1050" spc="-1" strike="noStrike">
              <a:latin typeface="Times New Roman"/>
            </a:endParaRPr>
          </a:p>
        </p:txBody>
      </p:sp>
      <p:sp>
        <p:nvSpPr>
          <p:cNvPr id="96" name="PlaceHolder 3"/>
          <p:cNvSpPr>
            <a:spLocks noGrp="1"/>
          </p:cNvSpPr>
          <p:nvPr>
            <p:ph type="ftr"/>
          </p:nvPr>
        </p:nvSpPr>
        <p:spPr>
          <a:xfrm>
            <a:off x="680400" y="5936040"/>
            <a:ext cx="6870240" cy="364680"/>
          </a:xfrm>
          <a:prstGeom prst="rect">
            <a:avLst/>
          </a:prstGeom>
        </p:spPr>
        <p:txBody>
          <a:bodyPr anchor="ctr">
            <a:noAutofit/>
          </a:bodyPr>
          <a:p>
            <a:endParaRPr b="0" lang="it-IT" sz="2400" spc="-1" strike="noStrike">
              <a:latin typeface="Times New Roman"/>
            </a:endParaRPr>
          </a:p>
        </p:txBody>
      </p:sp>
      <p:sp>
        <p:nvSpPr>
          <p:cNvPr id="97" name="PlaceHolder 4"/>
          <p:cNvSpPr>
            <a:spLocks noGrp="1"/>
          </p:cNvSpPr>
          <p:nvPr>
            <p:ph type="sldNum"/>
          </p:nvPr>
        </p:nvSpPr>
        <p:spPr>
          <a:xfrm>
            <a:off x="10729440" y="753120"/>
            <a:ext cx="1153800" cy="1090440"/>
          </a:xfrm>
          <a:prstGeom prst="rect">
            <a:avLst/>
          </a:prstGeom>
        </p:spPr>
        <p:txBody>
          <a:bodyPr anchor="ctr">
            <a:noAutofit/>
          </a:bodyPr>
          <a:p>
            <a:pPr>
              <a:lnSpc>
                <a:spcPct val="100000"/>
              </a:lnSpc>
            </a:pPr>
            <a:fld id="{F2CC9853-264B-4075-AC04-E65EF20D15C5}" type="slidenum">
              <a:rPr b="0" lang="it-IT" sz="3600" spc="-1" strike="noStrike">
                <a:solidFill>
                  <a:srgbClr val="8b8b8b"/>
                </a:solidFill>
                <a:latin typeface="Trebuchet MS"/>
              </a:rPr>
              <a:t>&lt;numero&gt;</a:t>
            </a:fld>
            <a:endParaRPr b="0" lang="it-IT" sz="3600" spc="-1" strike="noStrike">
              <a:latin typeface="Times New Roman"/>
            </a:endParaRPr>
          </a:p>
        </p:txBody>
      </p:sp>
      <p:sp>
        <p:nvSpPr>
          <p:cNvPr id="98" name="PlaceHolder 5"/>
          <p:cNvSpPr>
            <a:spLocks noGrp="1"/>
          </p:cNvSpPr>
          <p:nvPr>
            <p:ph type="title"/>
          </p:nvPr>
        </p:nvSpPr>
        <p:spPr>
          <a:xfrm>
            <a:off x="609480" y="273600"/>
            <a:ext cx="10972440" cy="1144800"/>
          </a:xfrm>
          <a:prstGeom prst="rect">
            <a:avLst/>
          </a:prstGeom>
        </p:spPr>
        <p:txBody>
          <a:bodyPr lIns="0" rIns="0" tIns="0" bIns="0" anchor="ctr">
            <a:noAutofit/>
          </a:bodyPr>
          <a:p>
            <a:r>
              <a:rPr b="0" lang="it-IT" sz="1800" spc="-1" strike="noStrike">
                <a:solidFill>
                  <a:srgbClr val="000000"/>
                </a:solidFill>
                <a:latin typeface="Trebuchet MS"/>
              </a:rPr>
              <a:t>Fai clic per modificare il formato del testo del titolo</a:t>
            </a:r>
            <a:endParaRPr b="0" lang="it-IT" sz="1800" spc="-1" strike="noStrike">
              <a:solidFill>
                <a:srgbClr val="000000"/>
              </a:solidFill>
              <a:latin typeface="Trebuchet MS"/>
            </a:endParaRPr>
          </a:p>
        </p:txBody>
      </p:sp>
      <p:sp>
        <p:nvSpPr>
          <p:cNvPr id="99"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400" spc="-1" strike="noStrike">
                <a:solidFill>
                  <a:srgbClr val="000000"/>
                </a:solidFill>
                <a:latin typeface="Trebuchet MS"/>
              </a:rPr>
              <a:t>Fai clic per modificare il formato del testo della struttura</a:t>
            </a:r>
            <a:endParaRPr b="0" lang="it-IT" sz="2400" spc="-1" strike="noStrike">
              <a:solidFill>
                <a:srgbClr val="000000"/>
              </a:solidFill>
              <a:latin typeface="Trebuchet MS"/>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Trebuchet MS"/>
              </a:rPr>
              <a:t>Secondo livello struttura</a:t>
            </a:r>
            <a:endParaRPr b="0" lang="it-IT" sz="1800" spc="-1" strike="noStrike">
              <a:solidFill>
                <a:srgbClr val="000000"/>
              </a:solidFill>
              <a:latin typeface="Trebuchet MS"/>
            </a:endParaRPr>
          </a:p>
          <a:p>
            <a:pPr lvl="2" marL="1296000" indent="-288000">
              <a:spcBef>
                <a:spcPts val="850"/>
              </a:spcBef>
              <a:buClr>
                <a:srgbClr val="000000"/>
              </a:buClr>
              <a:buSzPct val="45000"/>
              <a:buFont typeface="Wingdings" charset="2"/>
              <a:buChar char=""/>
            </a:pPr>
            <a:r>
              <a:rPr b="0" lang="it-IT" sz="1600" spc="-1" strike="noStrike">
                <a:solidFill>
                  <a:srgbClr val="000000"/>
                </a:solidFill>
                <a:latin typeface="Trebuchet MS"/>
              </a:rPr>
              <a:t>Terzo livello struttura</a:t>
            </a:r>
            <a:endParaRPr b="0" lang="it-IT" sz="1600" spc="-1" strike="noStrike">
              <a:solidFill>
                <a:srgbClr val="000000"/>
              </a:solidFill>
              <a:latin typeface="Trebuchet MS"/>
            </a:endParaRPr>
          </a:p>
          <a:p>
            <a:pPr lvl="3" marL="1728000" indent="-216000">
              <a:spcBef>
                <a:spcPts val="567"/>
              </a:spcBef>
              <a:buClr>
                <a:srgbClr val="000000"/>
              </a:buClr>
              <a:buSzPct val="75000"/>
              <a:buFont typeface="Symbol" charset="2"/>
              <a:buChar char=""/>
            </a:pPr>
            <a:r>
              <a:rPr b="0" lang="it-IT" sz="1600" spc="-1" strike="noStrike">
                <a:solidFill>
                  <a:srgbClr val="000000"/>
                </a:solidFill>
                <a:latin typeface="Trebuchet MS"/>
              </a:rPr>
              <a:t>Quarto livello struttura</a:t>
            </a:r>
            <a:endParaRPr b="0" lang="it-IT" sz="1600" spc="-1" strike="noStrike">
              <a:solidFill>
                <a:srgbClr val="000000"/>
              </a:solidFill>
              <a:latin typeface="Trebuchet MS"/>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Trebuchet MS"/>
              </a:rPr>
              <a:t>Quinto livello struttura</a:t>
            </a:r>
            <a:endParaRPr b="0" lang="it-IT" sz="2000" spc="-1" strike="noStrike">
              <a:solidFill>
                <a:srgbClr val="000000"/>
              </a:solidFill>
              <a:latin typeface="Trebuchet MS"/>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Trebuchet MS"/>
              </a:rPr>
              <a:t>Sesto livello struttura</a:t>
            </a:r>
            <a:endParaRPr b="0" lang="it-IT" sz="2000" spc="-1" strike="noStrike">
              <a:solidFill>
                <a:srgbClr val="000000"/>
              </a:solidFill>
              <a:latin typeface="Trebuchet MS"/>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Trebuchet MS"/>
              </a:rPr>
              <a:t>Settimo livello struttura</a:t>
            </a:r>
            <a:endParaRPr b="0" lang="it-IT" sz="2000" spc="-1" strike="noStrike">
              <a:solidFill>
                <a:srgbClr val="000000"/>
              </a:solidFill>
              <a:latin typeface="Trebuchet MS"/>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wmf"/><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wmf"/><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wmf"/><Relationship Id="rId3" Type="http://schemas.openxmlformats.org/officeDocument/2006/relationships/slideLayout" Target="../slideLayouts/slideLayout1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wmf"/><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wmf"/><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hyperlink" Target="http://www.funzionepubblica.gov.it/" TargetMode="External"/><Relationship Id="rId2" Type="http://schemas.openxmlformats.org/officeDocument/2006/relationships/hyperlink" Target="http://www.pongovernance1420.gov.it/opportunita" TargetMode="External"/><Relationship Id="rId3" Type="http://schemas.openxmlformats.org/officeDocument/2006/relationships/hyperlink" Target="http://www.pongovernance1420.gov.it/opportunita" TargetMode="External"/><Relationship Id="rId4" Type="http://schemas.openxmlformats.org/officeDocument/2006/relationships/image" Target="../media/image35.jpeg"/><Relationship Id="rId5" Type="http://schemas.openxmlformats.org/officeDocument/2006/relationships/image" Target="../media/image36.wmf"/><Relationship Id="rId6" Type="http://schemas.openxmlformats.org/officeDocument/2006/relationships/slideLayout" Target="../slideLayouts/slideLayout13.xml"/><Relationship Id="rId7"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hyperlink" Target="mailto:piccolicomuni@pec.governo.it" TargetMode="External"/><Relationship Id="rId2" Type="http://schemas.openxmlformats.org/officeDocument/2006/relationships/hyperlink" Target="mailto:piccolicomuni@pec.governo.it" TargetMode="External"/><Relationship Id="rId3" Type="http://schemas.openxmlformats.org/officeDocument/2006/relationships/image" Target="../media/image37.jpeg"/><Relationship Id="rId4" Type="http://schemas.openxmlformats.org/officeDocument/2006/relationships/image" Target="../media/image38.wmf"/><Relationship Id="rId5" Type="http://schemas.openxmlformats.org/officeDocument/2006/relationships/slideLayout" Target="../slideLayouts/slideLayout13.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wmf"/><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wmf"/><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wmf"/><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wmf"/><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wmf"/><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wmf"/><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wmf"/><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wmf"/><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wmf"/><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wmf"/><Relationship Id="rId3" Type="http://schemas.openxmlformats.org/officeDocument/2006/relationships/slideLayout" Target="../slideLayouts/slideLayout1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wmf"/><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372240" y="1078920"/>
            <a:ext cx="8512200" cy="769680"/>
          </a:xfrm>
          <a:prstGeom prst="rect">
            <a:avLst/>
          </a:prstGeom>
          <a:noFill/>
          <a:ln w="0">
            <a:noFill/>
          </a:ln>
        </p:spPr>
        <p:txBody>
          <a:bodyPr anchor="b">
            <a:noAutofit/>
          </a:bodyPr>
          <a:p>
            <a:pPr>
              <a:lnSpc>
                <a:spcPct val="90000"/>
              </a:lnSpc>
            </a:pPr>
            <a:br/>
            <a:br/>
            <a:br/>
            <a:br/>
            <a:r>
              <a:rPr b="1" i="1" lang="it-IT" sz="2400" spc="-1" strike="noStrike">
                <a:solidFill>
                  <a:srgbClr val="000000"/>
                </a:solidFill>
                <a:latin typeface="Calibri"/>
              </a:rPr>
              <a:t>PON “Governance e capacità istituzionale” 2014-2020 Rafforzamento della capacità amministrativa dei piccoli comuni</a:t>
            </a:r>
            <a:endParaRPr b="0" lang="it-IT" sz="2400" spc="-1" strike="noStrike">
              <a:solidFill>
                <a:srgbClr val="000000"/>
              </a:solidFill>
              <a:latin typeface="Trebuchet MS"/>
            </a:endParaRPr>
          </a:p>
        </p:txBody>
      </p:sp>
      <p:sp>
        <p:nvSpPr>
          <p:cNvPr id="143" name="TextShape 2"/>
          <p:cNvSpPr txBox="1"/>
          <p:nvPr/>
        </p:nvSpPr>
        <p:spPr>
          <a:xfrm>
            <a:off x="556200" y="4661280"/>
            <a:ext cx="8143920" cy="1117440"/>
          </a:xfrm>
          <a:prstGeom prst="rect">
            <a:avLst/>
          </a:prstGeom>
          <a:noFill/>
          <a:ln w="0">
            <a:noFill/>
          </a:ln>
        </p:spPr>
        <p:txBody>
          <a:bodyPr>
            <a:normAutofit/>
          </a:bodyPr>
          <a:p>
            <a:pPr algn="just">
              <a:lnSpc>
                <a:spcPct val="90000"/>
              </a:lnSpc>
              <a:spcBef>
                <a:spcPts val="1001"/>
              </a:spcBef>
              <a:tabLst>
                <a:tab algn="l" pos="0"/>
              </a:tabLst>
            </a:pPr>
            <a:r>
              <a:rPr b="0" i="1" lang="it-IT" sz="2000" spc="-1" strike="noStrike">
                <a:solidFill>
                  <a:srgbClr val="000000"/>
                </a:solidFill>
                <a:latin typeface="Trebuchet MS"/>
              </a:rPr>
              <a:t>Avviso rivolto ai comuni con popolazione inferiore ai 5.000 abitanti a manifestare interesse per l’attuazione del progetto rafforzamento della capacità amministrativa</a:t>
            </a:r>
            <a:endParaRPr b="0" lang="it-IT" sz="2000" spc="-1" strike="noStrike">
              <a:latin typeface="Arial"/>
            </a:endParaRPr>
          </a:p>
        </p:txBody>
      </p:sp>
      <p:sp>
        <p:nvSpPr>
          <p:cNvPr id="144" name="TextShape 3"/>
          <p:cNvSpPr txBox="1"/>
          <p:nvPr/>
        </p:nvSpPr>
        <p:spPr>
          <a:xfrm>
            <a:off x="9255240" y="2750400"/>
            <a:ext cx="1171440" cy="1356120"/>
          </a:xfrm>
          <a:prstGeom prst="rect">
            <a:avLst/>
          </a:prstGeom>
          <a:noFill/>
          <a:ln w="0">
            <a:noFill/>
          </a:ln>
        </p:spPr>
        <p:txBody>
          <a:bodyPr anchor="ctr">
            <a:noAutofit/>
          </a:bodyPr>
          <a:p>
            <a:pPr>
              <a:lnSpc>
                <a:spcPct val="100000"/>
              </a:lnSpc>
            </a:pPr>
            <a:fld id="{A4509B40-04A9-40F0-94B9-BD7BB647F2D0}" type="slidenum">
              <a:rPr b="0" lang="it-IT" sz="3600" spc="-1" strike="noStrike">
                <a:solidFill>
                  <a:srgbClr val="8b8b8b"/>
                </a:solidFill>
                <a:latin typeface="Trebuchet MS"/>
              </a:rPr>
              <a:t>1</a:t>
            </a:fld>
            <a:endParaRPr b="0" lang="it-IT" sz="3600" spc="-1" strike="noStrike">
              <a:latin typeface="Times New Roman"/>
            </a:endParaRPr>
          </a:p>
        </p:txBody>
      </p:sp>
      <p:pic>
        <p:nvPicPr>
          <p:cNvPr id="145" name="Immagine 3" descr="AEL-defin grande.jpg"/>
          <p:cNvPicPr/>
          <p:nvPr/>
        </p:nvPicPr>
        <p:blipFill>
          <a:blip r:embed="rId1"/>
          <a:stretch/>
        </p:blipFill>
        <p:spPr>
          <a:xfrm>
            <a:off x="504720" y="2798640"/>
            <a:ext cx="1259640" cy="1259640"/>
          </a:xfrm>
          <a:prstGeom prst="rect">
            <a:avLst/>
          </a:prstGeom>
          <a:ln w="0">
            <a:noFill/>
          </a:ln>
        </p:spPr>
      </p:pic>
      <p:pic>
        <p:nvPicPr>
          <p:cNvPr id="146" name="Immagine 7" descr=""/>
          <p:cNvPicPr/>
          <p:nvPr/>
        </p:nvPicPr>
        <p:blipFill>
          <a:blip r:embed="rId2"/>
          <a:stretch/>
        </p:blipFill>
        <p:spPr>
          <a:xfrm>
            <a:off x="6095880" y="3068640"/>
            <a:ext cx="2453760" cy="719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3. Destinatari dell’intervento e vincoli</a:t>
            </a:r>
            <a:endParaRPr b="0" lang="it-IT" sz="2200" spc="-1" strike="noStrike">
              <a:solidFill>
                <a:srgbClr val="000000"/>
              </a:solidFill>
              <a:latin typeface="Trebuchet MS"/>
            </a:endParaRPr>
          </a:p>
        </p:txBody>
      </p:sp>
      <p:sp>
        <p:nvSpPr>
          <p:cNvPr id="188" name="TextShape 2"/>
          <p:cNvSpPr txBox="1"/>
          <p:nvPr/>
        </p:nvSpPr>
        <p:spPr>
          <a:xfrm>
            <a:off x="680400" y="2336760"/>
            <a:ext cx="9613440" cy="4091760"/>
          </a:xfrm>
          <a:prstGeom prst="rect">
            <a:avLst/>
          </a:prstGeom>
          <a:noFill/>
          <a:ln w="0">
            <a:noFill/>
          </a:ln>
        </p:spPr>
        <p:txBody>
          <a:bodyPr>
            <a:normAutofit/>
          </a:bodyPr>
          <a:p>
            <a:pPr marL="12600">
              <a:lnSpc>
                <a:spcPct val="100000"/>
              </a:lnSpc>
              <a:spcBef>
                <a:spcPts val="1100"/>
              </a:spcBef>
              <a:tabLst>
                <a:tab algn="l" pos="0"/>
              </a:tabLst>
            </a:pPr>
            <a:r>
              <a:rPr b="1" lang="it-IT" sz="2000" spc="-15" strike="noStrike">
                <a:solidFill>
                  <a:srgbClr val="000000"/>
                </a:solidFill>
                <a:latin typeface="Calibri"/>
              </a:rPr>
              <a:t>Destinatari</a:t>
            </a:r>
            <a:r>
              <a:rPr b="1" lang="it-IT" sz="2000" spc="-1" strike="noStrike">
                <a:solidFill>
                  <a:srgbClr val="000000"/>
                </a:solidFill>
                <a:latin typeface="Calibri"/>
              </a:rPr>
              <a:t> </a:t>
            </a:r>
            <a:r>
              <a:rPr b="1" lang="it-IT" sz="2000" spc="-15" strike="noStrike">
                <a:solidFill>
                  <a:srgbClr val="000000"/>
                </a:solidFill>
                <a:latin typeface="Calibri"/>
              </a:rPr>
              <a:t>dell’avviso</a:t>
            </a:r>
            <a:endParaRPr b="0" lang="it-IT" sz="2000" spc="-1" strike="noStrike">
              <a:solidFill>
                <a:srgbClr val="000000"/>
              </a:solidFill>
              <a:latin typeface="Trebuchet MS"/>
            </a:endParaRPr>
          </a:p>
          <a:p>
            <a:pPr marL="299160" indent="-286560" algn="just">
              <a:lnSpc>
                <a:spcPct val="100000"/>
              </a:lnSpc>
              <a:spcBef>
                <a:spcPts val="1001"/>
              </a:spcBef>
              <a:buClr>
                <a:srgbClr val="90c225"/>
              </a:buClr>
              <a:buSzPct val="81000"/>
              <a:buFont typeface="Wingdings" charset="2"/>
              <a:buChar char=""/>
              <a:tabLst>
                <a:tab algn="l" pos="299160"/>
                <a:tab algn="l" pos="299880"/>
              </a:tabLst>
            </a:pPr>
            <a:r>
              <a:rPr b="0" lang="it-IT" sz="2000" spc="-7" strike="noStrike" u="sng">
                <a:solidFill>
                  <a:srgbClr val="000000"/>
                </a:solidFill>
                <a:uFill>
                  <a:solidFill>
                    <a:srgbClr val="000000"/>
                  </a:solidFill>
                </a:uFill>
                <a:latin typeface="Calibri"/>
              </a:rPr>
              <a:t>Comuni </a:t>
            </a:r>
            <a:r>
              <a:rPr b="0" lang="it-IT" sz="2000" spc="-15" strike="noStrike" u="sng">
                <a:solidFill>
                  <a:srgbClr val="000000"/>
                </a:solidFill>
                <a:uFill>
                  <a:solidFill>
                    <a:srgbClr val="000000"/>
                  </a:solidFill>
                </a:uFill>
                <a:latin typeface="Calibri"/>
              </a:rPr>
              <a:t>con </a:t>
            </a:r>
            <a:r>
              <a:rPr b="0" lang="it-IT" sz="2000" spc="-12" strike="noStrike" u="sng">
                <a:solidFill>
                  <a:srgbClr val="000000"/>
                </a:solidFill>
                <a:uFill>
                  <a:solidFill>
                    <a:srgbClr val="000000"/>
                  </a:solidFill>
                </a:uFill>
                <a:latin typeface="Calibri"/>
              </a:rPr>
              <a:t>popolazione </a:t>
            </a:r>
            <a:r>
              <a:rPr b="0" lang="it-IT" sz="2000" spc="-15" strike="noStrike" u="sng">
                <a:solidFill>
                  <a:srgbClr val="000000"/>
                </a:solidFill>
                <a:uFill>
                  <a:solidFill>
                    <a:srgbClr val="000000"/>
                  </a:solidFill>
                </a:uFill>
                <a:latin typeface="Calibri"/>
              </a:rPr>
              <a:t>residente </a:t>
            </a:r>
            <a:r>
              <a:rPr b="0" lang="it-IT" sz="2000" spc="-7" strike="noStrike" u="sng">
                <a:solidFill>
                  <a:srgbClr val="000000"/>
                </a:solidFill>
                <a:uFill>
                  <a:solidFill>
                    <a:srgbClr val="000000"/>
                  </a:solidFill>
                </a:uFill>
                <a:latin typeface="Calibri"/>
              </a:rPr>
              <a:t>fino </a:t>
            </a:r>
            <a:r>
              <a:rPr b="0" lang="it-IT" sz="2000" spc="-1" strike="noStrike" u="sng">
                <a:solidFill>
                  <a:srgbClr val="000000"/>
                </a:solidFill>
                <a:uFill>
                  <a:solidFill>
                    <a:srgbClr val="000000"/>
                  </a:solidFill>
                </a:uFill>
                <a:latin typeface="Calibri"/>
              </a:rPr>
              <a:t>a 5.000 </a:t>
            </a:r>
            <a:r>
              <a:rPr b="0" lang="it-IT" sz="2000" spc="-12" strike="noStrike" u="sng">
                <a:solidFill>
                  <a:srgbClr val="000000"/>
                </a:solidFill>
                <a:uFill>
                  <a:solidFill>
                    <a:srgbClr val="000000"/>
                  </a:solidFill>
                </a:uFill>
                <a:latin typeface="Calibri"/>
              </a:rPr>
              <a:t>abitanti</a:t>
            </a:r>
            <a:r>
              <a:rPr b="0" lang="it-IT" sz="2000" spc="-12" strike="noStrike">
                <a:solidFill>
                  <a:srgbClr val="000000"/>
                </a:solidFill>
                <a:latin typeface="Calibri"/>
              </a:rPr>
              <a:t> nonché </a:t>
            </a:r>
            <a:r>
              <a:rPr b="0" lang="it-IT" sz="2000" spc="-1" strike="noStrike">
                <a:solidFill>
                  <a:srgbClr val="000000"/>
                </a:solidFill>
                <a:latin typeface="Calibri"/>
              </a:rPr>
              <a:t>i </a:t>
            </a:r>
            <a:r>
              <a:rPr b="0" lang="it-IT" sz="2000" spc="-12" strike="noStrike">
                <a:solidFill>
                  <a:srgbClr val="000000"/>
                </a:solidFill>
                <a:latin typeface="Calibri"/>
              </a:rPr>
              <a:t>comuni </a:t>
            </a:r>
            <a:r>
              <a:rPr b="0" lang="it-IT" sz="2000" spc="-7" strike="noStrike">
                <a:solidFill>
                  <a:srgbClr val="000000"/>
                </a:solidFill>
                <a:latin typeface="Calibri"/>
              </a:rPr>
              <a:t>istituiti </a:t>
            </a:r>
            <a:r>
              <a:rPr b="0" lang="it-IT" sz="2000" spc="-1" strike="noStrike">
                <a:solidFill>
                  <a:srgbClr val="000000"/>
                </a:solidFill>
                <a:latin typeface="Calibri"/>
              </a:rPr>
              <a:t>a </a:t>
            </a:r>
            <a:r>
              <a:rPr b="0" lang="it-IT" sz="2000" spc="-12" strike="noStrike">
                <a:solidFill>
                  <a:srgbClr val="000000"/>
                </a:solidFill>
                <a:latin typeface="Calibri"/>
              </a:rPr>
              <a:t>seguito </a:t>
            </a:r>
            <a:r>
              <a:rPr b="0" lang="it-IT" sz="2000" spc="-7" strike="noStrike">
                <a:solidFill>
                  <a:srgbClr val="000000"/>
                </a:solidFill>
                <a:latin typeface="Calibri"/>
              </a:rPr>
              <a:t>di  </a:t>
            </a:r>
            <a:r>
              <a:rPr b="0" lang="it-IT" sz="2000" spc="-12" strike="noStrike">
                <a:solidFill>
                  <a:srgbClr val="000000"/>
                </a:solidFill>
                <a:latin typeface="Calibri"/>
              </a:rPr>
              <a:t>fusione </a:t>
            </a:r>
            <a:r>
              <a:rPr b="0" lang="it-IT" sz="2000" spc="-21" strike="noStrike">
                <a:solidFill>
                  <a:srgbClr val="000000"/>
                </a:solidFill>
                <a:latin typeface="Calibri"/>
              </a:rPr>
              <a:t>tra </a:t>
            </a:r>
            <a:r>
              <a:rPr b="0" lang="it-IT" sz="2000" spc="-12" strike="noStrike">
                <a:solidFill>
                  <a:srgbClr val="000000"/>
                </a:solidFill>
                <a:latin typeface="Calibri"/>
              </a:rPr>
              <a:t>comuni </a:t>
            </a:r>
            <a:r>
              <a:rPr b="0" lang="it-IT" sz="2000" spc="-15" strike="noStrike">
                <a:solidFill>
                  <a:srgbClr val="000000"/>
                </a:solidFill>
                <a:latin typeface="Calibri"/>
              </a:rPr>
              <a:t>aventi </a:t>
            </a:r>
            <a:r>
              <a:rPr b="0" lang="it-IT" sz="2000" spc="-7" strike="noStrike">
                <a:solidFill>
                  <a:srgbClr val="000000"/>
                </a:solidFill>
                <a:latin typeface="Calibri"/>
              </a:rPr>
              <a:t>ciascuno </a:t>
            </a:r>
            <a:r>
              <a:rPr b="0" lang="it-IT" sz="2000" spc="-12" strike="noStrike">
                <a:solidFill>
                  <a:srgbClr val="000000"/>
                </a:solidFill>
                <a:latin typeface="Calibri"/>
              </a:rPr>
              <a:t>popolazione </a:t>
            </a:r>
            <a:r>
              <a:rPr b="0" lang="it-IT" sz="2000" spc="-7" strike="noStrike">
                <a:solidFill>
                  <a:srgbClr val="000000"/>
                </a:solidFill>
                <a:latin typeface="Calibri"/>
              </a:rPr>
              <a:t>fino </a:t>
            </a:r>
            <a:r>
              <a:rPr b="0" lang="it-IT" sz="2000" spc="-1" strike="noStrike">
                <a:solidFill>
                  <a:srgbClr val="000000"/>
                </a:solidFill>
                <a:latin typeface="Calibri"/>
              </a:rPr>
              <a:t>a 5.000 </a:t>
            </a:r>
            <a:r>
              <a:rPr b="0" lang="it-IT" sz="2000" spc="-12" strike="noStrike">
                <a:solidFill>
                  <a:srgbClr val="000000"/>
                </a:solidFill>
                <a:latin typeface="Calibri"/>
              </a:rPr>
              <a:t>abitanti, </a:t>
            </a:r>
            <a:r>
              <a:rPr b="0" lang="it-IT" sz="2000" spc="-1" strike="noStrike">
                <a:solidFill>
                  <a:srgbClr val="000000"/>
                </a:solidFill>
                <a:latin typeface="Calibri"/>
              </a:rPr>
              <a:t>in </a:t>
            </a:r>
            <a:r>
              <a:rPr b="0" lang="it-IT" sz="2000" spc="-15" strike="noStrike">
                <a:solidFill>
                  <a:srgbClr val="000000"/>
                </a:solidFill>
                <a:latin typeface="Calibri"/>
              </a:rPr>
              <a:t>forma</a:t>
            </a:r>
            <a:r>
              <a:rPr b="0" lang="it-IT" sz="2000" spc="299" strike="noStrike">
                <a:solidFill>
                  <a:srgbClr val="000000"/>
                </a:solidFill>
                <a:latin typeface="Calibri"/>
              </a:rPr>
              <a:t> </a:t>
            </a:r>
            <a:r>
              <a:rPr b="0" lang="it-IT" sz="2000" spc="-12" strike="noStrike">
                <a:solidFill>
                  <a:srgbClr val="000000"/>
                </a:solidFill>
                <a:latin typeface="Calibri"/>
              </a:rPr>
              <a:t>singola;</a:t>
            </a:r>
            <a:endParaRPr b="0" lang="it-IT" sz="2000" spc="-1" strike="noStrike">
              <a:solidFill>
                <a:srgbClr val="000000"/>
              </a:solidFill>
              <a:latin typeface="Trebuchet MS"/>
            </a:endParaRPr>
          </a:p>
          <a:p>
            <a:pPr marL="299880" indent="-286560" algn="just">
              <a:lnSpc>
                <a:spcPct val="100000"/>
              </a:lnSpc>
              <a:spcBef>
                <a:spcPts val="1001"/>
              </a:spcBef>
              <a:buClr>
                <a:srgbClr val="90c225"/>
              </a:buClr>
              <a:buSzPct val="81000"/>
              <a:buFont typeface="Wingdings" charset="2"/>
              <a:buChar char=""/>
              <a:tabLst>
                <a:tab algn="l" pos="299160"/>
                <a:tab algn="l" pos="299880"/>
              </a:tabLst>
            </a:pPr>
            <a:r>
              <a:rPr b="0" lang="it-IT" sz="2000" spc="-12" strike="noStrike" u="sng">
                <a:solidFill>
                  <a:srgbClr val="000000"/>
                </a:solidFill>
                <a:uFill>
                  <a:solidFill>
                    <a:srgbClr val="000000"/>
                  </a:solidFill>
                </a:uFill>
                <a:latin typeface="Calibri"/>
              </a:rPr>
              <a:t>Aggregazioni </a:t>
            </a:r>
            <a:r>
              <a:rPr b="0" lang="it-IT" sz="2000" spc="-7" strike="noStrike" u="sng">
                <a:solidFill>
                  <a:srgbClr val="000000"/>
                </a:solidFill>
                <a:uFill>
                  <a:solidFill>
                    <a:srgbClr val="000000"/>
                  </a:solidFill>
                </a:uFill>
                <a:latin typeface="Calibri"/>
              </a:rPr>
              <a:t>di </a:t>
            </a:r>
            <a:r>
              <a:rPr b="0" lang="it-IT" sz="2000" spc="-12" strike="noStrike" u="sng">
                <a:solidFill>
                  <a:srgbClr val="000000"/>
                </a:solidFill>
                <a:uFill>
                  <a:solidFill>
                    <a:srgbClr val="000000"/>
                  </a:solidFill>
                </a:uFill>
                <a:latin typeface="Calibri"/>
              </a:rPr>
              <a:t>piccoli </a:t>
            </a:r>
            <a:r>
              <a:rPr b="0" lang="it-IT" sz="2000" spc="-7" strike="noStrike" u="sng">
                <a:solidFill>
                  <a:srgbClr val="000000"/>
                </a:solidFill>
                <a:uFill>
                  <a:solidFill>
                    <a:srgbClr val="000000"/>
                  </a:solidFill>
                </a:uFill>
                <a:latin typeface="Calibri"/>
              </a:rPr>
              <a:t>Comuni </a:t>
            </a:r>
            <a:r>
              <a:rPr b="0" lang="it-IT" sz="2000" spc="-7" strike="noStrike">
                <a:solidFill>
                  <a:srgbClr val="000000"/>
                </a:solidFill>
                <a:latin typeface="Calibri"/>
              </a:rPr>
              <a:t>nelle </a:t>
            </a:r>
            <a:r>
              <a:rPr b="0" lang="it-IT" sz="2000" spc="-15" strike="noStrike">
                <a:solidFill>
                  <a:srgbClr val="000000"/>
                </a:solidFill>
                <a:latin typeface="Calibri"/>
              </a:rPr>
              <a:t>forme </a:t>
            </a:r>
            <a:r>
              <a:rPr b="0" lang="it-IT" sz="2000" spc="-12" strike="noStrike">
                <a:solidFill>
                  <a:srgbClr val="000000"/>
                </a:solidFill>
                <a:latin typeface="Calibri"/>
              </a:rPr>
              <a:t>associative </a:t>
            </a:r>
            <a:r>
              <a:rPr b="0" lang="it-IT" sz="2000" spc="-15" strike="noStrike">
                <a:solidFill>
                  <a:srgbClr val="000000"/>
                </a:solidFill>
                <a:latin typeface="Calibri"/>
              </a:rPr>
              <a:t>previste </a:t>
            </a:r>
            <a:r>
              <a:rPr b="0" lang="it-IT" sz="2000" spc="-7" strike="noStrike">
                <a:solidFill>
                  <a:srgbClr val="000000"/>
                </a:solidFill>
                <a:latin typeface="Calibri"/>
              </a:rPr>
              <a:t>dalla </a:t>
            </a:r>
            <a:r>
              <a:rPr b="0" lang="it-IT" sz="2000" spc="-12" strike="noStrike">
                <a:solidFill>
                  <a:srgbClr val="000000"/>
                </a:solidFill>
                <a:latin typeface="Calibri"/>
              </a:rPr>
              <a:t>normativa </a:t>
            </a:r>
            <a:r>
              <a:rPr b="0" lang="it-IT" sz="2000" spc="-15" strike="noStrike">
                <a:solidFill>
                  <a:srgbClr val="000000"/>
                </a:solidFill>
                <a:latin typeface="Calibri"/>
              </a:rPr>
              <a:t>vigente</a:t>
            </a:r>
            <a:r>
              <a:rPr b="0" lang="it-IT" sz="2000" spc="29" strike="noStrike">
                <a:solidFill>
                  <a:srgbClr val="000000"/>
                </a:solidFill>
                <a:latin typeface="Calibri"/>
              </a:rPr>
              <a:t> </a:t>
            </a:r>
            <a:r>
              <a:rPr b="0" lang="it-IT" sz="2000" spc="-1" strike="noStrike">
                <a:solidFill>
                  <a:srgbClr val="000000"/>
                </a:solidFill>
                <a:latin typeface="Calibri"/>
              </a:rPr>
              <a:t>a </a:t>
            </a:r>
            <a:r>
              <a:rPr b="0" lang="it-IT" sz="2000" spc="-7" strike="noStrike">
                <a:solidFill>
                  <a:srgbClr val="000000"/>
                </a:solidFill>
                <a:latin typeface="Calibri"/>
              </a:rPr>
              <a:t>livello nazionale </a:t>
            </a:r>
            <a:r>
              <a:rPr b="0" lang="it-IT" sz="2000" spc="-1" strike="noStrike">
                <a:solidFill>
                  <a:srgbClr val="000000"/>
                </a:solidFill>
                <a:latin typeface="Calibri"/>
              </a:rPr>
              <a:t>o</a:t>
            </a:r>
            <a:r>
              <a:rPr b="0" lang="it-IT" sz="2000" spc="-21" strike="noStrike">
                <a:solidFill>
                  <a:srgbClr val="000000"/>
                </a:solidFill>
                <a:latin typeface="Calibri"/>
              </a:rPr>
              <a:t> </a:t>
            </a:r>
            <a:r>
              <a:rPr b="0" lang="it-IT" sz="2000" spc="-12" strike="noStrike">
                <a:solidFill>
                  <a:srgbClr val="000000"/>
                </a:solidFill>
                <a:latin typeface="Calibri"/>
              </a:rPr>
              <a:t>regionale.</a:t>
            </a:r>
            <a:endParaRPr b="0" lang="it-IT" sz="2000" spc="-1" strike="noStrike">
              <a:solidFill>
                <a:srgbClr val="000000"/>
              </a:solidFill>
              <a:latin typeface="Trebuchet MS"/>
            </a:endParaRPr>
          </a:p>
          <a:p>
            <a:pPr>
              <a:lnSpc>
                <a:spcPct val="100000"/>
              </a:lnSpc>
              <a:spcBef>
                <a:spcPts val="26"/>
              </a:spcBef>
              <a:tabLst>
                <a:tab algn="l" pos="0"/>
              </a:tabLst>
            </a:pPr>
            <a:endParaRPr b="0" lang="it-IT" sz="2000" spc="-1" strike="noStrike">
              <a:solidFill>
                <a:srgbClr val="000000"/>
              </a:solidFill>
              <a:latin typeface="Trebuchet MS"/>
            </a:endParaRPr>
          </a:p>
          <a:p>
            <a:pPr marL="12600">
              <a:lnSpc>
                <a:spcPct val="100000"/>
              </a:lnSpc>
              <a:tabLst>
                <a:tab algn="l" pos="0"/>
              </a:tabLst>
            </a:pPr>
            <a:r>
              <a:rPr b="1" lang="it-IT" sz="2000" spc="-7" strike="noStrike">
                <a:solidFill>
                  <a:srgbClr val="000000"/>
                </a:solidFill>
                <a:latin typeface="Calibri"/>
              </a:rPr>
              <a:t>Vincoli di</a:t>
            </a:r>
            <a:r>
              <a:rPr b="1" lang="it-IT" sz="2000" spc="-92" strike="noStrike">
                <a:solidFill>
                  <a:srgbClr val="000000"/>
                </a:solidFill>
                <a:latin typeface="Calibri"/>
              </a:rPr>
              <a:t> </a:t>
            </a:r>
            <a:r>
              <a:rPr b="1" lang="it-IT" sz="2000" spc="-12" strike="noStrike">
                <a:solidFill>
                  <a:srgbClr val="000000"/>
                </a:solidFill>
                <a:latin typeface="Calibri"/>
              </a:rPr>
              <a:t>partecipazione</a:t>
            </a:r>
            <a:endParaRPr b="0" lang="it-IT" sz="2000" spc="-1" strike="noStrike">
              <a:solidFill>
                <a:srgbClr val="000000"/>
              </a:solidFill>
              <a:latin typeface="Trebuchet MS"/>
            </a:endParaRPr>
          </a:p>
          <a:p>
            <a:pPr marL="299160" indent="-286560" algn="just">
              <a:lnSpc>
                <a:spcPct val="100000"/>
              </a:lnSpc>
              <a:spcBef>
                <a:spcPts val="1001"/>
              </a:spcBef>
              <a:buClr>
                <a:srgbClr val="90c225"/>
              </a:buClr>
              <a:buSzPct val="81000"/>
              <a:buFont typeface="Wingdings" charset="2"/>
              <a:buChar char=""/>
              <a:tabLst>
                <a:tab algn="l" pos="299160"/>
                <a:tab algn="l" pos="299880"/>
              </a:tabLst>
            </a:pPr>
            <a:r>
              <a:rPr b="0" lang="it-IT" sz="2000" spc="-7" strike="noStrike" u="sng">
                <a:solidFill>
                  <a:srgbClr val="000000"/>
                </a:solidFill>
                <a:uFill>
                  <a:solidFill>
                    <a:srgbClr val="000000"/>
                  </a:solidFill>
                </a:uFill>
                <a:latin typeface="Calibri"/>
              </a:rPr>
              <a:t>Ciascun </a:t>
            </a:r>
            <a:r>
              <a:rPr b="0" lang="it-IT" sz="2000" spc="-15" strike="noStrike" u="sng">
                <a:solidFill>
                  <a:srgbClr val="000000"/>
                </a:solidFill>
                <a:uFill>
                  <a:solidFill>
                    <a:srgbClr val="000000"/>
                  </a:solidFill>
                </a:uFill>
                <a:latin typeface="Calibri"/>
              </a:rPr>
              <a:t>soggetto destinatario</a:t>
            </a:r>
            <a:r>
              <a:rPr b="0" lang="it-IT" sz="2000" spc="-15" strike="noStrike">
                <a:solidFill>
                  <a:srgbClr val="000000"/>
                </a:solidFill>
                <a:latin typeface="Calibri"/>
              </a:rPr>
              <a:t>, </a:t>
            </a:r>
            <a:r>
              <a:rPr b="0" lang="it-IT" sz="2000" spc="-12" strike="noStrike">
                <a:solidFill>
                  <a:srgbClr val="000000"/>
                </a:solidFill>
                <a:latin typeface="Calibri"/>
              </a:rPr>
              <a:t>così come definito </a:t>
            </a:r>
            <a:r>
              <a:rPr b="0" lang="it-IT" sz="2000" spc="-15" strike="noStrike">
                <a:solidFill>
                  <a:srgbClr val="000000"/>
                </a:solidFill>
                <a:latin typeface="Calibri"/>
              </a:rPr>
              <a:t>precedentemente</a:t>
            </a:r>
            <a:r>
              <a:rPr b="0" lang="it-IT" sz="2000" spc="-12" strike="noStrike">
                <a:solidFill>
                  <a:srgbClr val="000000"/>
                </a:solidFill>
                <a:latin typeface="Calibri"/>
              </a:rPr>
              <a:t>, </a:t>
            </a:r>
            <a:r>
              <a:rPr b="0" lang="it-IT" sz="2000" spc="-12" strike="noStrike" u="sng">
                <a:solidFill>
                  <a:srgbClr val="000000"/>
                </a:solidFill>
                <a:uFill>
                  <a:solidFill>
                    <a:srgbClr val="000000"/>
                  </a:solidFill>
                </a:uFill>
                <a:latin typeface="Calibri"/>
              </a:rPr>
              <a:t>non può </a:t>
            </a:r>
            <a:r>
              <a:rPr b="0" lang="it-IT" sz="2000" spc="-15" strike="noStrike" u="sng">
                <a:solidFill>
                  <a:srgbClr val="000000"/>
                </a:solidFill>
                <a:uFill>
                  <a:solidFill>
                    <a:srgbClr val="000000"/>
                  </a:solidFill>
                </a:uFill>
                <a:latin typeface="Calibri"/>
              </a:rPr>
              <a:t>presentare  </a:t>
            </a:r>
            <a:r>
              <a:rPr b="0" lang="it-IT" sz="2000" spc="-7" strike="noStrike" u="sng">
                <a:solidFill>
                  <a:srgbClr val="000000"/>
                </a:solidFill>
                <a:uFill>
                  <a:solidFill>
                    <a:srgbClr val="000000"/>
                  </a:solidFill>
                </a:uFill>
                <a:latin typeface="Calibri"/>
              </a:rPr>
              <a:t>più di </a:t>
            </a:r>
            <a:r>
              <a:rPr b="0" lang="it-IT" sz="2000" spc="-12" strike="noStrike" u="sng">
                <a:solidFill>
                  <a:srgbClr val="000000"/>
                </a:solidFill>
                <a:uFill>
                  <a:solidFill>
                    <a:srgbClr val="000000"/>
                  </a:solidFill>
                </a:uFill>
                <a:latin typeface="Calibri"/>
              </a:rPr>
              <a:t>una domanda</a:t>
            </a:r>
            <a:r>
              <a:rPr b="0" lang="it-IT" sz="2000" spc="-12" strike="noStrike">
                <a:solidFill>
                  <a:srgbClr val="000000"/>
                </a:solidFill>
                <a:latin typeface="Calibri"/>
              </a:rPr>
              <a:t> </a:t>
            </a:r>
            <a:r>
              <a:rPr b="0" lang="it-IT" sz="2000" spc="-7" strike="noStrike">
                <a:solidFill>
                  <a:srgbClr val="000000"/>
                </a:solidFill>
                <a:latin typeface="Calibri"/>
              </a:rPr>
              <a:t>di partecipazione</a:t>
            </a:r>
            <a:r>
              <a:rPr b="0" lang="it-IT" sz="2000" spc="143" strike="noStrike">
                <a:solidFill>
                  <a:srgbClr val="000000"/>
                </a:solidFill>
                <a:latin typeface="Calibri"/>
              </a:rPr>
              <a:t> </a:t>
            </a:r>
            <a:r>
              <a:rPr b="0" lang="it-IT" sz="2000" spc="-32" strike="noStrike">
                <a:solidFill>
                  <a:srgbClr val="000000"/>
                </a:solidFill>
                <a:latin typeface="Calibri"/>
              </a:rPr>
              <a:t>all’Avviso.</a:t>
            </a:r>
            <a:endParaRPr b="0" lang="it-IT" sz="2000" spc="-1" strike="noStrike">
              <a:solidFill>
                <a:srgbClr val="000000"/>
              </a:solidFill>
              <a:latin typeface="Trebuchet MS"/>
            </a:endParaRPr>
          </a:p>
          <a:p>
            <a:pPr marL="299160" indent="-286560" algn="just">
              <a:lnSpc>
                <a:spcPct val="100000"/>
              </a:lnSpc>
              <a:spcBef>
                <a:spcPts val="1006"/>
              </a:spcBef>
              <a:buClr>
                <a:srgbClr val="90c225"/>
              </a:buClr>
              <a:buSzPct val="81000"/>
              <a:buFont typeface="Wingdings" charset="2"/>
              <a:buChar char=""/>
              <a:tabLst>
                <a:tab algn="l" pos="299160"/>
                <a:tab algn="l" pos="299880"/>
              </a:tabLst>
            </a:pPr>
            <a:r>
              <a:rPr b="0" lang="it-IT" sz="2000" spc="-7" strike="noStrike">
                <a:solidFill>
                  <a:srgbClr val="000000"/>
                </a:solidFill>
                <a:latin typeface="Calibri"/>
              </a:rPr>
              <a:t>Ciascun </a:t>
            </a:r>
            <a:r>
              <a:rPr b="0" lang="it-IT" sz="2000" spc="-15" strike="noStrike">
                <a:solidFill>
                  <a:srgbClr val="000000"/>
                </a:solidFill>
                <a:latin typeface="Calibri"/>
              </a:rPr>
              <a:t>soggetto </a:t>
            </a:r>
            <a:r>
              <a:rPr b="0" lang="it-IT" sz="2000" spc="-12" strike="noStrike">
                <a:solidFill>
                  <a:srgbClr val="000000"/>
                </a:solidFill>
                <a:latin typeface="Calibri"/>
              </a:rPr>
              <a:t>destinatario </a:t>
            </a:r>
            <a:r>
              <a:rPr b="0" lang="it-IT" sz="2000" spc="-12" strike="noStrike" u="sng">
                <a:solidFill>
                  <a:srgbClr val="000000"/>
                </a:solidFill>
                <a:uFill>
                  <a:solidFill>
                    <a:srgbClr val="000000"/>
                  </a:solidFill>
                </a:uFill>
                <a:latin typeface="Calibri"/>
              </a:rPr>
              <a:t>non deve </a:t>
            </a:r>
            <a:r>
              <a:rPr b="0" lang="it-IT" sz="2000" spc="-15" strike="noStrike" u="sng">
                <a:solidFill>
                  <a:srgbClr val="000000"/>
                </a:solidFill>
                <a:uFill>
                  <a:solidFill>
                    <a:srgbClr val="000000"/>
                  </a:solidFill>
                </a:uFill>
                <a:latin typeface="Calibri"/>
              </a:rPr>
              <a:t>aver </a:t>
            </a:r>
            <a:r>
              <a:rPr b="0" lang="it-IT" sz="2000" spc="-12" strike="noStrike" u="sng">
                <a:solidFill>
                  <a:srgbClr val="000000"/>
                </a:solidFill>
                <a:uFill>
                  <a:solidFill>
                    <a:srgbClr val="000000"/>
                  </a:solidFill>
                </a:uFill>
                <a:latin typeface="Calibri"/>
              </a:rPr>
              <a:t>beneficiato </a:t>
            </a:r>
            <a:r>
              <a:rPr b="0" lang="it-IT" sz="2000" spc="-7" strike="noStrike" u="sng">
                <a:solidFill>
                  <a:srgbClr val="000000"/>
                </a:solidFill>
                <a:uFill>
                  <a:solidFill>
                    <a:srgbClr val="000000"/>
                  </a:solidFill>
                </a:uFill>
                <a:latin typeface="Calibri"/>
              </a:rPr>
              <a:t>di </a:t>
            </a:r>
            <a:r>
              <a:rPr b="0" lang="it-IT" sz="2000" spc="-12" strike="noStrike" u="sng">
                <a:solidFill>
                  <a:srgbClr val="000000"/>
                </a:solidFill>
                <a:uFill>
                  <a:solidFill>
                    <a:srgbClr val="000000"/>
                  </a:solidFill>
                </a:uFill>
                <a:latin typeface="Calibri"/>
              </a:rPr>
              <a:t>ulteriori </a:t>
            </a:r>
            <a:r>
              <a:rPr b="0" lang="it-IT" sz="2000" spc="-7" strike="noStrike" u="sng">
                <a:solidFill>
                  <a:srgbClr val="000000"/>
                </a:solidFill>
                <a:uFill>
                  <a:solidFill>
                    <a:srgbClr val="000000"/>
                  </a:solidFill>
                </a:uFill>
                <a:latin typeface="Calibri"/>
              </a:rPr>
              <a:t>finanziamenti pubblici per  </a:t>
            </a:r>
            <a:r>
              <a:rPr b="0" lang="it-IT" sz="2000" spc="-1" strike="noStrike" u="sng">
                <a:solidFill>
                  <a:srgbClr val="000000"/>
                </a:solidFill>
                <a:uFill>
                  <a:solidFill>
                    <a:srgbClr val="000000"/>
                  </a:solidFill>
                </a:uFill>
                <a:latin typeface="Calibri"/>
              </a:rPr>
              <a:t>la </a:t>
            </a:r>
            <a:r>
              <a:rPr b="0" lang="it-IT" sz="2000" spc="-7" strike="noStrike" u="sng">
                <a:solidFill>
                  <a:srgbClr val="000000"/>
                </a:solidFill>
                <a:uFill>
                  <a:solidFill>
                    <a:srgbClr val="000000"/>
                  </a:solidFill>
                </a:uFill>
                <a:latin typeface="Calibri"/>
              </a:rPr>
              <a:t>realizzazione delle </a:t>
            </a:r>
            <a:r>
              <a:rPr b="0" lang="it-IT" sz="2000" spc="-1" strike="noStrike" u="sng">
                <a:solidFill>
                  <a:srgbClr val="000000"/>
                </a:solidFill>
                <a:uFill>
                  <a:solidFill>
                    <a:srgbClr val="000000"/>
                  </a:solidFill>
                </a:uFill>
                <a:latin typeface="Calibri"/>
              </a:rPr>
              <a:t>medesime </a:t>
            </a:r>
            <a:r>
              <a:rPr b="0" lang="it-IT" sz="2000" spc="-12" strike="noStrike" u="sng">
                <a:solidFill>
                  <a:srgbClr val="000000"/>
                </a:solidFill>
                <a:uFill>
                  <a:solidFill>
                    <a:srgbClr val="000000"/>
                  </a:solidFill>
                </a:uFill>
                <a:latin typeface="Calibri"/>
              </a:rPr>
              <a:t>attività </a:t>
            </a:r>
            <a:r>
              <a:rPr b="0" lang="it-IT" sz="2000" spc="-15" strike="noStrike">
                <a:solidFill>
                  <a:srgbClr val="000000"/>
                </a:solidFill>
                <a:latin typeface="Calibri"/>
              </a:rPr>
              <a:t>previste </a:t>
            </a:r>
            <a:r>
              <a:rPr b="0" lang="it-IT" sz="2000" spc="-7" strike="noStrike">
                <a:solidFill>
                  <a:srgbClr val="000000"/>
                </a:solidFill>
                <a:latin typeface="Calibri"/>
              </a:rPr>
              <a:t>dall’Avviso.</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189" name="Immagine 3" descr="AEL-defin grande.jpg"/>
          <p:cNvPicPr/>
          <p:nvPr/>
        </p:nvPicPr>
        <p:blipFill>
          <a:blip r:embed="rId1"/>
          <a:stretch/>
        </p:blipFill>
        <p:spPr>
          <a:xfrm>
            <a:off x="299520" y="756360"/>
            <a:ext cx="1079640" cy="1079640"/>
          </a:xfrm>
          <a:prstGeom prst="rect">
            <a:avLst/>
          </a:prstGeom>
          <a:ln w="0">
            <a:noFill/>
          </a:ln>
        </p:spPr>
      </p:pic>
      <p:pic>
        <p:nvPicPr>
          <p:cNvPr id="190" name="Immagine 5" descr=""/>
          <p:cNvPicPr/>
          <p:nvPr/>
        </p:nvPicPr>
        <p:blipFill>
          <a:blip r:embed="rId2"/>
          <a:stretch/>
        </p:blipFill>
        <p:spPr>
          <a:xfrm>
            <a:off x="7944480" y="921960"/>
            <a:ext cx="2453760" cy="719640"/>
          </a:xfrm>
          <a:prstGeom prst="rect">
            <a:avLst/>
          </a:prstGeom>
          <a:ln w="0">
            <a:noFill/>
          </a:ln>
        </p:spPr>
      </p:pic>
      <p:sp>
        <p:nvSpPr>
          <p:cNvPr id="19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0250B171-6DDE-4467-8AEE-9B66693CFF10}"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4. Ambiti tematici di intervento</a:t>
            </a:r>
            <a:endParaRPr b="0" lang="it-IT" sz="2200" spc="-1" strike="noStrike">
              <a:solidFill>
                <a:srgbClr val="000000"/>
              </a:solidFill>
              <a:latin typeface="Trebuchet MS"/>
            </a:endParaRPr>
          </a:p>
        </p:txBody>
      </p:sp>
      <p:sp>
        <p:nvSpPr>
          <p:cNvPr id="193" name="TextShape 2"/>
          <p:cNvSpPr txBox="1"/>
          <p:nvPr/>
        </p:nvSpPr>
        <p:spPr>
          <a:xfrm>
            <a:off x="680400" y="2336760"/>
            <a:ext cx="9613440" cy="4091760"/>
          </a:xfrm>
          <a:prstGeom prst="rect">
            <a:avLst/>
          </a:prstGeom>
          <a:noFill/>
          <a:ln w="0">
            <a:noFill/>
          </a:ln>
        </p:spPr>
        <p:txBody>
          <a:bodyPr>
            <a:normAutofit/>
          </a:bodyPr>
          <a:p>
            <a:pPr marL="355680" indent="-342720" algn="just">
              <a:lnSpc>
                <a:spcPct val="100000"/>
              </a:lnSpc>
              <a:spcBef>
                <a:spcPts val="99"/>
              </a:spcBef>
              <a:buClr>
                <a:srgbClr val="000000"/>
              </a:buClr>
              <a:buFont typeface="Arial"/>
              <a:buAutoNum type="arabicPeriod"/>
              <a:tabLst>
                <a:tab algn="l" pos="355680"/>
              </a:tabLst>
            </a:pPr>
            <a:r>
              <a:rPr b="0" lang="it-IT" sz="2000" spc="-15" strike="noStrike">
                <a:solidFill>
                  <a:srgbClr val="000000"/>
                </a:solidFill>
                <a:latin typeface="Calibri"/>
              </a:rPr>
              <a:t>Rafforzamento </a:t>
            </a:r>
            <a:r>
              <a:rPr b="0" lang="it-IT" sz="2000" spc="-1" strike="noStrike">
                <a:solidFill>
                  <a:srgbClr val="000000"/>
                </a:solidFill>
                <a:latin typeface="Calibri"/>
              </a:rPr>
              <a:t>della </a:t>
            </a:r>
            <a:r>
              <a:rPr b="0" lang="it-IT" sz="2000" spc="-12" strike="noStrike">
                <a:solidFill>
                  <a:srgbClr val="000000"/>
                </a:solidFill>
                <a:latin typeface="Calibri"/>
              </a:rPr>
              <a:t>capacità amministrativa </a:t>
            </a:r>
            <a:r>
              <a:rPr b="0" lang="it-IT" sz="2000" spc="-7" strike="noStrike">
                <a:solidFill>
                  <a:srgbClr val="000000"/>
                </a:solidFill>
                <a:latin typeface="Calibri"/>
              </a:rPr>
              <a:t>per </a:t>
            </a:r>
            <a:r>
              <a:rPr b="0" lang="it-IT" sz="2000" spc="-1" strike="noStrike">
                <a:solidFill>
                  <a:srgbClr val="000000"/>
                </a:solidFill>
                <a:latin typeface="Calibri"/>
              </a:rPr>
              <a:t>lo </a:t>
            </a:r>
            <a:r>
              <a:rPr b="1" i="1" lang="it-IT" sz="2000" spc="-7" strike="noStrike">
                <a:solidFill>
                  <a:srgbClr val="000000"/>
                </a:solidFill>
                <a:latin typeface="Calibri"/>
              </a:rPr>
              <a:t>smart working</a:t>
            </a:r>
            <a:r>
              <a:rPr b="0" lang="it-IT" sz="2000" spc="-7" strike="noStrike">
                <a:solidFill>
                  <a:srgbClr val="000000"/>
                </a:solidFill>
                <a:latin typeface="Calibri"/>
              </a:rPr>
              <a:t>, </a:t>
            </a:r>
            <a:r>
              <a:rPr b="0" lang="it-IT" sz="2000" spc="-1" strike="noStrike">
                <a:solidFill>
                  <a:srgbClr val="000000"/>
                </a:solidFill>
                <a:latin typeface="Calibri"/>
              </a:rPr>
              <a:t>anche </a:t>
            </a:r>
            <a:r>
              <a:rPr b="0" lang="it-IT" sz="2000" spc="-12" strike="noStrike">
                <a:solidFill>
                  <a:srgbClr val="000000"/>
                </a:solidFill>
                <a:latin typeface="Calibri"/>
              </a:rPr>
              <a:t>in </a:t>
            </a:r>
            <a:r>
              <a:rPr b="0" lang="it-IT" sz="2000" spc="-15" strike="noStrike">
                <a:solidFill>
                  <a:srgbClr val="000000"/>
                </a:solidFill>
                <a:latin typeface="Calibri"/>
              </a:rPr>
              <a:t>risposta </a:t>
            </a:r>
            <a:r>
              <a:rPr b="0" lang="it-IT" sz="2000" spc="-7" strike="noStrike">
                <a:solidFill>
                  <a:srgbClr val="000000"/>
                </a:solidFill>
                <a:latin typeface="Calibri"/>
              </a:rPr>
              <a:t>alla  </a:t>
            </a:r>
            <a:r>
              <a:rPr b="0" lang="it-IT" sz="2000" spc="-15" strike="noStrike">
                <a:solidFill>
                  <a:srgbClr val="000000"/>
                </a:solidFill>
                <a:latin typeface="Calibri"/>
              </a:rPr>
              <a:t>contingente </a:t>
            </a:r>
            <a:r>
              <a:rPr b="0" lang="it-IT" sz="2000" spc="-12" strike="noStrike">
                <a:solidFill>
                  <a:srgbClr val="000000"/>
                </a:solidFill>
                <a:latin typeface="Calibri"/>
              </a:rPr>
              <a:t>emergenza sanitaria, </a:t>
            </a:r>
            <a:r>
              <a:rPr b="0" lang="it-IT" sz="2000" spc="-15" strike="noStrike">
                <a:solidFill>
                  <a:srgbClr val="000000"/>
                </a:solidFill>
                <a:latin typeface="Calibri"/>
              </a:rPr>
              <a:t>intesa </a:t>
            </a:r>
            <a:r>
              <a:rPr b="0" lang="it-IT" sz="2000" spc="-7" strike="noStrike">
                <a:solidFill>
                  <a:srgbClr val="000000"/>
                </a:solidFill>
                <a:latin typeface="Calibri"/>
              </a:rPr>
              <a:t>come </a:t>
            </a:r>
            <a:r>
              <a:rPr b="0" lang="it-IT" sz="2000" spc="-1" strike="noStrike">
                <a:solidFill>
                  <a:srgbClr val="000000"/>
                </a:solidFill>
                <a:latin typeface="Calibri"/>
              </a:rPr>
              <a:t>azione </a:t>
            </a:r>
            <a:r>
              <a:rPr b="0" lang="it-IT" sz="2000" spc="-12" strike="noStrike">
                <a:solidFill>
                  <a:srgbClr val="000000"/>
                </a:solidFill>
                <a:latin typeface="Calibri"/>
              </a:rPr>
              <a:t>formativa </a:t>
            </a:r>
            <a:r>
              <a:rPr b="0" lang="it-IT" sz="2000" spc="-15" strike="noStrike">
                <a:solidFill>
                  <a:srgbClr val="000000"/>
                </a:solidFill>
                <a:latin typeface="Calibri"/>
              </a:rPr>
              <a:t>abilitante </a:t>
            </a:r>
            <a:r>
              <a:rPr b="0" lang="it-IT" sz="2000" spc="-12" strike="noStrike">
                <a:solidFill>
                  <a:srgbClr val="000000"/>
                </a:solidFill>
                <a:latin typeface="Calibri"/>
              </a:rPr>
              <a:t>rivolta </a:t>
            </a:r>
            <a:r>
              <a:rPr b="0" lang="it-IT" sz="2000" spc="-7" strike="noStrike">
                <a:solidFill>
                  <a:srgbClr val="000000"/>
                </a:solidFill>
                <a:latin typeface="Calibri"/>
              </a:rPr>
              <a:t>sia </a:t>
            </a:r>
            <a:r>
              <a:rPr b="0" lang="it-IT" sz="2000" spc="-1" strike="noStrike">
                <a:solidFill>
                  <a:srgbClr val="000000"/>
                </a:solidFill>
                <a:latin typeface="Calibri"/>
              </a:rPr>
              <a:t>al </a:t>
            </a:r>
            <a:r>
              <a:rPr b="0" lang="it-IT" sz="2000" spc="-7" strike="noStrike">
                <a:solidFill>
                  <a:srgbClr val="000000"/>
                </a:solidFill>
                <a:latin typeface="Calibri"/>
              </a:rPr>
              <a:t>livello  dirigenziale </a:t>
            </a:r>
            <a:r>
              <a:rPr b="0" lang="it-IT" sz="2000" spc="-1" strike="noStrike">
                <a:solidFill>
                  <a:srgbClr val="000000"/>
                </a:solidFill>
                <a:latin typeface="Calibri"/>
              </a:rPr>
              <a:t>che ai </a:t>
            </a:r>
            <a:r>
              <a:rPr b="0" lang="it-IT" sz="2000" spc="-12" strike="noStrike">
                <a:solidFill>
                  <a:srgbClr val="000000"/>
                </a:solidFill>
                <a:latin typeface="Calibri"/>
              </a:rPr>
              <a:t>dipendenti </a:t>
            </a:r>
            <a:r>
              <a:rPr b="0" lang="it-IT" sz="2000" spc="-15" strike="noStrike">
                <a:solidFill>
                  <a:srgbClr val="000000"/>
                </a:solidFill>
                <a:latin typeface="Calibri"/>
              </a:rPr>
              <a:t>dell’amministrazione, </a:t>
            </a:r>
            <a:r>
              <a:rPr b="0" lang="it-IT" sz="2000" spc="-7" strike="noStrike">
                <a:solidFill>
                  <a:srgbClr val="000000"/>
                </a:solidFill>
                <a:latin typeface="Calibri"/>
              </a:rPr>
              <a:t>per </a:t>
            </a:r>
            <a:r>
              <a:rPr b="0" lang="it-IT" sz="2000" spc="-12" strike="noStrike">
                <a:solidFill>
                  <a:srgbClr val="000000"/>
                </a:solidFill>
                <a:latin typeface="Calibri"/>
              </a:rPr>
              <a:t>sviluppare </a:t>
            </a:r>
            <a:r>
              <a:rPr b="0" lang="it-IT" sz="2000" spc="-1" strike="noStrike">
                <a:solidFill>
                  <a:srgbClr val="000000"/>
                </a:solidFill>
                <a:latin typeface="Calibri"/>
              </a:rPr>
              <a:t>e </a:t>
            </a:r>
            <a:r>
              <a:rPr b="0" lang="it-IT" sz="2000" spc="-15" strike="noStrike">
                <a:solidFill>
                  <a:srgbClr val="000000"/>
                </a:solidFill>
                <a:latin typeface="Calibri"/>
              </a:rPr>
              <a:t>rafforzare </a:t>
            </a:r>
            <a:r>
              <a:rPr b="0" lang="it-IT" sz="2000" spc="-1" strike="noStrike">
                <a:solidFill>
                  <a:srgbClr val="000000"/>
                </a:solidFill>
                <a:latin typeface="Calibri"/>
              </a:rPr>
              <a:t>le </a:t>
            </a:r>
            <a:r>
              <a:rPr b="0" lang="it-IT" sz="2000" spc="-12" strike="noStrike">
                <a:solidFill>
                  <a:srgbClr val="000000"/>
                </a:solidFill>
                <a:latin typeface="Calibri"/>
              </a:rPr>
              <a:t>competenze  </a:t>
            </a:r>
            <a:r>
              <a:rPr b="0" lang="it-IT" sz="2000" spc="-7" strike="noStrike">
                <a:solidFill>
                  <a:srgbClr val="000000"/>
                </a:solidFill>
                <a:latin typeface="Calibri"/>
              </a:rPr>
              <a:t>necessarie alla definizione dei piani </a:t>
            </a:r>
            <a:r>
              <a:rPr b="0" lang="it-IT" sz="2000" spc="-12" strike="noStrike">
                <a:solidFill>
                  <a:srgbClr val="000000"/>
                </a:solidFill>
                <a:latin typeface="Calibri"/>
              </a:rPr>
              <a:t>amministrativi di </a:t>
            </a:r>
            <a:r>
              <a:rPr b="0" i="1" lang="it-IT" sz="2000" spc="-7" strike="noStrike">
                <a:solidFill>
                  <a:srgbClr val="000000"/>
                </a:solidFill>
                <a:latin typeface="Calibri"/>
              </a:rPr>
              <a:t>smart </a:t>
            </a:r>
            <a:r>
              <a:rPr b="0" i="1" lang="it-IT" sz="2000" spc="-1" strike="noStrike">
                <a:solidFill>
                  <a:srgbClr val="000000"/>
                </a:solidFill>
                <a:latin typeface="Calibri"/>
              </a:rPr>
              <a:t>working </a:t>
            </a:r>
            <a:r>
              <a:rPr b="0" lang="it-IT" sz="2000" spc="-1" strike="noStrike">
                <a:solidFill>
                  <a:srgbClr val="000000"/>
                </a:solidFill>
                <a:latin typeface="Calibri"/>
              </a:rPr>
              <a:t>e </a:t>
            </a:r>
            <a:r>
              <a:rPr b="0" lang="it-IT" sz="2000" spc="-21" strike="noStrike">
                <a:solidFill>
                  <a:srgbClr val="000000"/>
                </a:solidFill>
                <a:latin typeface="Calibri"/>
              </a:rPr>
              <a:t>all’avvio </a:t>
            </a:r>
            <a:r>
              <a:rPr b="0" lang="it-IT" sz="2000" spc="-7" strike="noStrike">
                <a:solidFill>
                  <a:srgbClr val="000000"/>
                </a:solidFill>
                <a:latin typeface="Calibri"/>
              </a:rPr>
              <a:t>dei </a:t>
            </a:r>
            <a:r>
              <a:rPr b="0" lang="it-IT" sz="2000" spc="-12" strike="noStrike">
                <a:solidFill>
                  <a:srgbClr val="000000"/>
                </a:solidFill>
                <a:latin typeface="Calibri"/>
              </a:rPr>
              <a:t>processi </a:t>
            </a:r>
            <a:r>
              <a:rPr b="0" lang="it-IT" sz="2000" spc="-15" strike="noStrike">
                <a:solidFill>
                  <a:srgbClr val="000000"/>
                </a:solidFill>
                <a:latin typeface="Calibri"/>
              </a:rPr>
              <a:t>di  </a:t>
            </a:r>
            <a:r>
              <a:rPr b="0" lang="it-IT" sz="2000" spc="-12" strike="noStrike">
                <a:solidFill>
                  <a:srgbClr val="000000"/>
                </a:solidFill>
                <a:latin typeface="Calibri"/>
              </a:rPr>
              <a:t>riorganizzazione </a:t>
            </a:r>
            <a:r>
              <a:rPr b="0" lang="it-IT" sz="2000" spc="-7" strike="noStrike">
                <a:solidFill>
                  <a:srgbClr val="000000"/>
                </a:solidFill>
                <a:latin typeface="Calibri"/>
              </a:rPr>
              <a:t>necessari </a:t>
            </a:r>
            <a:r>
              <a:rPr b="0" lang="it-IT" sz="2000" spc="-1" strike="noStrike">
                <a:solidFill>
                  <a:srgbClr val="000000"/>
                </a:solidFill>
                <a:latin typeface="Calibri"/>
              </a:rPr>
              <a:t>ad </a:t>
            </a:r>
            <a:r>
              <a:rPr b="0" lang="it-IT" sz="2000" spc="-7" strike="noStrike">
                <a:solidFill>
                  <a:srgbClr val="000000"/>
                </a:solidFill>
                <a:latin typeface="Calibri"/>
              </a:rPr>
              <a:t>avviare </a:t>
            </a:r>
            <a:r>
              <a:rPr b="0" lang="it-IT" sz="2000" spc="-1" strike="noStrike">
                <a:solidFill>
                  <a:srgbClr val="000000"/>
                </a:solidFill>
                <a:latin typeface="Calibri"/>
              </a:rPr>
              <a:t>i </a:t>
            </a:r>
            <a:r>
              <a:rPr b="0" lang="it-IT" sz="2000" spc="-15" strike="noStrike">
                <a:solidFill>
                  <a:srgbClr val="000000"/>
                </a:solidFill>
                <a:latin typeface="Calibri"/>
              </a:rPr>
              <a:t>progetti </a:t>
            </a:r>
            <a:r>
              <a:rPr b="0" lang="it-IT" sz="2000" spc="-1" strike="noStrike">
                <a:solidFill>
                  <a:srgbClr val="000000"/>
                </a:solidFill>
                <a:latin typeface="Calibri"/>
              </a:rPr>
              <a:t>di </a:t>
            </a:r>
            <a:r>
              <a:rPr b="0" i="1" lang="it-IT" sz="2000" spc="-7" strike="noStrike">
                <a:solidFill>
                  <a:srgbClr val="000000"/>
                </a:solidFill>
                <a:latin typeface="Calibri"/>
              </a:rPr>
              <a:t>smart</a:t>
            </a:r>
            <a:r>
              <a:rPr b="0" i="1" lang="it-IT" sz="2000" spc="-46" strike="noStrike">
                <a:solidFill>
                  <a:srgbClr val="000000"/>
                </a:solidFill>
                <a:latin typeface="Calibri"/>
              </a:rPr>
              <a:t> </a:t>
            </a:r>
            <a:r>
              <a:rPr b="0" i="1" lang="it-IT" sz="2000" spc="-1" strike="noStrike">
                <a:solidFill>
                  <a:srgbClr val="000000"/>
                </a:solidFill>
                <a:latin typeface="Calibri"/>
              </a:rPr>
              <a:t>working</a:t>
            </a:r>
            <a:r>
              <a:rPr b="0" lang="it-IT" sz="2000" spc="-1" strike="noStrike">
                <a:solidFill>
                  <a:srgbClr val="000000"/>
                </a:solidFill>
                <a:latin typeface="Calibri"/>
              </a:rPr>
              <a:t>;</a:t>
            </a:r>
            <a:endParaRPr b="0" lang="it-IT" sz="2000" spc="-1" strike="noStrike">
              <a:solidFill>
                <a:srgbClr val="000000"/>
              </a:solidFill>
              <a:latin typeface="Trebuchet MS"/>
            </a:endParaRPr>
          </a:p>
          <a:p>
            <a:pPr algn="just">
              <a:lnSpc>
                <a:spcPct val="100000"/>
              </a:lnSpc>
              <a:spcBef>
                <a:spcPts val="99"/>
              </a:spcBef>
              <a:tabLst>
                <a:tab algn="l" pos="355680"/>
              </a:tabLst>
            </a:pPr>
            <a:endParaRPr b="0" lang="it-IT" sz="2000" spc="-1" strike="noStrike">
              <a:solidFill>
                <a:srgbClr val="000000"/>
              </a:solidFill>
              <a:latin typeface="Trebuchet MS"/>
            </a:endParaRPr>
          </a:p>
          <a:p>
            <a:pPr marL="355680" indent="-342720" algn="just">
              <a:lnSpc>
                <a:spcPct val="100000"/>
              </a:lnSpc>
              <a:spcBef>
                <a:spcPts val="405"/>
              </a:spcBef>
              <a:buClr>
                <a:srgbClr val="000000"/>
              </a:buClr>
              <a:buFont typeface="Arial"/>
              <a:buAutoNum type="arabicPeriod"/>
              <a:tabLst>
                <a:tab algn="l" pos="355680"/>
              </a:tabLst>
            </a:pPr>
            <a:r>
              <a:rPr b="0" lang="it-IT" sz="2000" spc="-15" strike="noStrike">
                <a:solidFill>
                  <a:srgbClr val="000000"/>
                </a:solidFill>
                <a:latin typeface="Calibri"/>
              </a:rPr>
              <a:t>Rafforzamento </a:t>
            </a:r>
            <a:r>
              <a:rPr b="0" lang="it-IT" sz="2000" spc="-1" strike="noStrike">
                <a:solidFill>
                  <a:srgbClr val="000000"/>
                </a:solidFill>
                <a:latin typeface="Calibri"/>
              </a:rPr>
              <a:t>della </a:t>
            </a:r>
            <a:r>
              <a:rPr b="0" lang="it-IT" sz="2000" spc="-12" strike="noStrike">
                <a:solidFill>
                  <a:srgbClr val="000000"/>
                </a:solidFill>
                <a:latin typeface="Calibri"/>
              </a:rPr>
              <a:t>capacità amministrativa con particolare riferimento </a:t>
            </a:r>
            <a:r>
              <a:rPr b="0" lang="it-IT" sz="2000" spc="-1" strike="noStrike">
                <a:solidFill>
                  <a:srgbClr val="000000"/>
                </a:solidFill>
                <a:latin typeface="Calibri"/>
              </a:rPr>
              <a:t>alle </a:t>
            </a:r>
            <a:r>
              <a:rPr b="0" lang="it-IT" sz="2000" spc="-12" strike="noStrike">
                <a:solidFill>
                  <a:srgbClr val="000000"/>
                </a:solidFill>
                <a:latin typeface="Calibri"/>
              </a:rPr>
              <a:t>materie </a:t>
            </a:r>
            <a:r>
              <a:rPr b="0" lang="it-IT" sz="2000" spc="-1" strike="noStrike">
                <a:solidFill>
                  <a:srgbClr val="000000"/>
                </a:solidFill>
                <a:latin typeface="Calibri"/>
              </a:rPr>
              <a:t>del </a:t>
            </a:r>
            <a:r>
              <a:rPr b="1" lang="it-IT" sz="2000" spc="-1" strike="noStrike">
                <a:solidFill>
                  <a:srgbClr val="000000"/>
                </a:solidFill>
                <a:latin typeface="Calibri"/>
              </a:rPr>
              <a:t>bilancio</a:t>
            </a:r>
            <a:r>
              <a:rPr b="0" lang="it-IT" sz="2000" spc="-1" strike="noStrike">
                <a:solidFill>
                  <a:srgbClr val="000000"/>
                </a:solidFill>
                <a:latin typeface="Calibri"/>
              </a:rPr>
              <a:t>,  </a:t>
            </a:r>
            <a:r>
              <a:rPr b="0" lang="it-IT" sz="2000" spc="-7" strike="noStrike">
                <a:solidFill>
                  <a:srgbClr val="000000"/>
                </a:solidFill>
                <a:latin typeface="Calibri"/>
              </a:rPr>
              <a:t>della </a:t>
            </a:r>
            <a:r>
              <a:rPr b="1" lang="it-IT" sz="2000" spc="-12" strike="noStrike">
                <a:solidFill>
                  <a:srgbClr val="000000"/>
                </a:solidFill>
                <a:latin typeface="Calibri"/>
              </a:rPr>
              <a:t>contabilità</a:t>
            </a:r>
            <a:r>
              <a:rPr b="0" lang="it-IT" sz="2000" spc="-12" strike="noStrike">
                <a:solidFill>
                  <a:srgbClr val="000000"/>
                </a:solidFill>
                <a:latin typeface="Calibri"/>
              </a:rPr>
              <a:t>, </a:t>
            </a:r>
            <a:r>
              <a:rPr b="0" lang="it-IT" sz="2000" spc="-1" strike="noStrike">
                <a:solidFill>
                  <a:srgbClr val="000000"/>
                </a:solidFill>
                <a:latin typeface="Calibri"/>
              </a:rPr>
              <a:t>della </a:t>
            </a:r>
            <a:r>
              <a:rPr b="1" lang="it-IT" sz="2000" spc="-15" strike="noStrike">
                <a:solidFill>
                  <a:srgbClr val="000000"/>
                </a:solidFill>
                <a:latin typeface="Calibri"/>
              </a:rPr>
              <a:t>gestione </a:t>
            </a:r>
            <a:r>
              <a:rPr b="1" lang="it-IT" sz="2000" spc="-12" strike="noStrike">
                <a:solidFill>
                  <a:srgbClr val="000000"/>
                </a:solidFill>
                <a:latin typeface="Calibri"/>
              </a:rPr>
              <a:t>personale </a:t>
            </a:r>
            <a:r>
              <a:rPr b="0" lang="it-IT" sz="2000" spc="-1" strike="noStrike">
                <a:solidFill>
                  <a:srgbClr val="000000"/>
                </a:solidFill>
                <a:latin typeface="Calibri"/>
              </a:rPr>
              <a:t>e </a:t>
            </a:r>
            <a:r>
              <a:rPr b="0" lang="it-IT" sz="2000" spc="-7" strike="noStrike">
                <a:solidFill>
                  <a:srgbClr val="000000"/>
                </a:solidFill>
                <a:latin typeface="Calibri"/>
              </a:rPr>
              <a:t>della </a:t>
            </a:r>
            <a:r>
              <a:rPr b="1" lang="it-IT" sz="2000" spc="-12" strike="noStrike">
                <a:solidFill>
                  <a:srgbClr val="000000"/>
                </a:solidFill>
                <a:latin typeface="Calibri"/>
              </a:rPr>
              <a:t>riscossione </a:t>
            </a:r>
            <a:r>
              <a:rPr b="1" lang="it-IT" sz="2000" spc="-7" strike="noStrike">
                <a:solidFill>
                  <a:srgbClr val="000000"/>
                </a:solidFill>
                <a:latin typeface="Calibri"/>
              </a:rPr>
              <a:t>dei tributi </a:t>
            </a:r>
            <a:r>
              <a:rPr b="0" lang="it-IT" sz="2000" spc="-7" strike="noStrike">
                <a:solidFill>
                  <a:srgbClr val="000000"/>
                </a:solidFill>
                <a:latin typeface="Calibri"/>
              </a:rPr>
              <a:t>anche </a:t>
            </a:r>
            <a:r>
              <a:rPr b="1" lang="it-IT" sz="2000" spc="-21" strike="noStrike">
                <a:solidFill>
                  <a:srgbClr val="000000"/>
                </a:solidFill>
                <a:latin typeface="Calibri"/>
              </a:rPr>
              <a:t>attraverso </a:t>
            </a:r>
            <a:r>
              <a:rPr b="1" lang="it-IT" sz="2000" spc="-12" strike="noStrike">
                <a:solidFill>
                  <a:srgbClr val="000000"/>
                </a:solidFill>
                <a:latin typeface="Calibri"/>
              </a:rPr>
              <a:t>l’utilizzo  </a:t>
            </a:r>
            <a:r>
              <a:rPr b="1" lang="it-IT" sz="2000" spc="-1" strike="noStrike">
                <a:solidFill>
                  <a:srgbClr val="000000"/>
                </a:solidFill>
                <a:latin typeface="Calibri"/>
              </a:rPr>
              <a:t>di </a:t>
            </a:r>
            <a:r>
              <a:rPr b="1" lang="it-IT" sz="2000" spc="-7" strike="noStrike">
                <a:solidFill>
                  <a:srgbClr val="000000"/>
                </a:solidFill>
                <a:latin typeface="Calibri"/>
              </a:rPr>
              <a:t>nuove </a:t>
            </a:r>
            <a:r>
              <a:rPr b="1" lang="it-IT" sz="2000" spc="-12" strike="noStrike">
                <a:solidFill>
                  <a:srgbClr val="000000"/>
                </a:solidFill>
                <a:latin typeface="Calibri"/>
              </a:rPr>
              <a:t>piattaforme </a:t>
            </a:r>
            <a:r>
              <a:rPr b="1" lang="it-IT" sz="2000" spc="-7" strike="noStrike">
                <a:solidFill>
                  <a:srgbClr val="000000"/>
                </a:solidFill>
                <a:latin typeface="Calibri"/>
              </a:rPr>
              <a:t>digitali </a:t>
            </a:r>
            <a:r>
              <a:rPr b="0" lang="it-IT" sz="2000" spc="-1" strike="noStrike">
                <a:solidFill>
                  <a:srgbClr val="000000"/>
                </a:solidFill>
                <a:latin typeface="Calibri"/>
              </a:rPr>
              <a:t>(ad </a:t>
            </a:r>
            <a:r>
              <a:rPr b="0" lang="it-IT" sz="2000" spc="-7" strike="noStrike">
                <a:solidFill>
                  <a:srgbClr val="000000"/>
                </a:solidFill>
                <a:latin typeface="Calibri"/>
              </a:rPr>
              <a:t>esempio adesione </a:t>
            </a:r>
            <a:r>
              <a:rPr b="0" lang="it-IT" sz="2000" spc="-1" strike="noStrike">
                <a:solidFill>
                  <a:srgbClr val="000000"/>
                </a:solidFill>
                <a:latin typeface="Calibri"/>
              </a:rPr>
              <a:t>alla </a:t>
            </a:r>
            <a:r>
              <a:rPr b="0" lang="it-IT" sz="2000" spc="-15" strike="noStrike" u="sng">
                <a:solidFill>
                  <a:srgbClr val="000000"/>
                </a:solidFill>
                <a:uFill>
                  <a:solidFill>
                    <a:srgbClr val="000000"/>
                  </a:solidFill>
                </a:uFill>
                <a:latin typeface="Calibri"/>
              </a:rPr>
              <a:t>piattaforma Pago</a:t>
            </a:r>
            <a:r>
              <a:rPr b="0" lang="it-IT" sz="2000" spc="-86" strike="noStrike" u="sng">
                <a:solidFill>
                  <a:srgbClr val="000000"/>
                </a:solidFill>
                <a:uFill>
                  <a:solidFill>
                    <a:srgbClr val="000000"/>
                  </a:solidFill>
                </a:uFill>
                <a:latin typeface="Calibri"/>
              </a:rPr>
              <a:t> </a:t>
            </a:r>
            <a:r>
              <a:rPr b="0" lang="it-IT" sz="2000" spc="-35" strike="noStrike" u="sng">
                <a:solidFill>
                  <a:srgbClr val="000000"/>
                </a:solidFill>
                <a:uFill>
                  <a:solidFill>
                    <a:srgbClr val="000000"/>
                  </a:solidFill>
                </a:uFill>
                <a:latin typeface="Calibri"/>
              </a:rPr>
              <a:t>PA</a:t>
            </a:r>
            <a:r>
              <a:rPr b="0" lang="it-IT" sz="2000" spc="-35" strike="noStrike">
                <a:solidFill>
                  <a:srgbClr val="000000"/>
                </a:solidFill>
                <a:latin typeface="Calibri"/>
              </a:rPr>
              <a:t>);</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194" name="Immagine 3" descr="AEL-defin grande.jpg"/>
          <p:cNvPicPr/>
          <p:nvPr/>
        </p:nvPicPr>
        <p:blipFill>
          <a:blip r:embed="rId1"/>
          <a:stretch/>
        </p:blipFill>
        <p:spPr>
          <a:xfrm>
            <a:off x="299520" y="756360"/>
            <a:ext cx="1079640" cy="1079640"/>
          </a:xfrm>
          <a:prstGeom prst="rect">
            <a:avLst/>
          </a:prstGeom>
          <a:ln w="0">
            <a:noFill/>
          </a:ln>
        </p:spPr>
      </p:pic>
      <p:pic>
        <p:nvPicPr>
          <p:cNvPr id="195" name="Immagine 5" descr=""/>
          <p:cNvPicPr/>
          <p:nvPr/>
        </p:nvPicPr>
        <p:blipFill>
          <a:blip r:embed="rId2"/>
          <a:stretch/>
        </p:blipFill>
        <p:spPr>
          <a:xfrm>
            <a:off x="7944480" y="921960"/>
            <a:ext cx="2453760" cy="719640"/>
          </a:xfrm>
          <a:prstGeom prst="rect">
            <a:avLst/>
          </a:prstGeom>
          <a:ln w="0">
            <a:noFill/>
          </a:ln>
        </p:spPr>
      </p:pic>
      <p:sp>
        <p:nvSpPr>
          <p:cNvPr id="19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CC749C44-3F8E-4E10-9E8D-B2B156C17D30}"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4. Ambiti tematici di intervento</a:t>
            </a:r>
            <a:endParaRPr b="0" lang="it-IT" sz="2200" spc="-1" strike="noStrike">
              <a:solidFill>
                <a:srgbClr val="000000"/>
              </a:solidFill>
              <a:latin typeface="Trebuchet MS"/>
            </a:endParaRPr>
          </a:p>
        </p:txBody>
      </p:sp>
      <p:sp>
        <p:nvSpPr>
          <p:cNvPr id="198" name="TextShape 2"/>
          <p:cNvSpPr txBox="1"/>
          <p:nvPr/>
        </p:nvSpPr>
        <p:spPr>
          <a:xfrm>
            <a:off x="680400" y="2336760"/>
            <a:ext cx="9613440" cy="4091760"/>
          </a:xfrm>
          <a:prstGeom prst="rect">
            <a:avLst/>
          </a:prstGeom>
          <a:noFill/>
          <a:ln w="0">
            <a:noFill/>
          </a:ln>
        </p:spPr>
        <p:txBody>
          <a:bodyPr>
            <a:normAutofit/>
          </a:bodyPr>
          <a:p>
            <a:pPr marL="355680" indent="-342720" algn="just">
              <a:lnSpc>
                <a:spcPct val="100000"/>
              </a:lnSpc>
              <a:spcBef>
                <a:spcPts val="400"/>
              </a:spcBef>
              <a:buClr>
                <a:srgbClr val="000000"/>
              </a:buClr>
              <a:buFont typeface="Trebuchet MS"/>
              <a:buAutoNum type="arabicPeriod" startAt="3"/>
              <a:tabLst>
                <a:tab algn="l" pos="355680"/>
              </a:tabLst>
            </a:pPr>
            <a:r>
              <a:rPr b="0" lang="it-IT" sz="2000" spc="-12" strike="noStrike">
                <a:solidFill>
                  <a:srgbClr val="000000"/>
                </a:solidFill>
                <a:latin typeface="Calibri"/>
              </a:rPr>
              <a:t>Sviluppo </a:t>
            </a:r>
            <a:r>
              <a:rPr b="0" lang="it-IT" sz="2000" spc="-7" strike="noStrike">
                <a:solidFill>
                  <a:srgbClr val="000000"/>
                </a:solidFill>
                <a:latin typeface="Calibri"/>
              </a:rPr>
              <a:t>delle </a:t>
            </a:r>
            <a:r>
              <a:rPr b="0" lang="it-IT" sz="2000" spc="-15" strike="noStrike">
                <a:solidFill>
                  <a:srgbClr val="000000"/>
                </a:solidFill>
                <a:latin typeface="Calibri"/>
              </a:rPr>
              <a:t>competenze, </a:t>
            </a:r>
            <a:r>
              <a:rPr b="0" lang="it-IT" sz="2000" spc="4" strike="noStrike">
                <a:solidFill>
                  <a:srgbClr val="000000"/>
                </a:solidFill>
                <a:latin typeface="Calibri"/>
              </a:rPr>
              <a:t>dei </a:t>
            </a:r>
            <a:r>
              <a:rPr b="0" lang="it-IT" sz="2000" spc="-7" strike="noStrike">
                <a:solidFill>
                  <a:srgbClr val="000000"/>
                </a:solidFill>
                <a:latin typeface="Calibri"/>
              </a:rPr>
              <a:t>modelli </a:t>
            </a:r>
            <a:r>
              <a:rPr b="0" lang="it-IT" sz="2000" spc="-1" strike="noStrike">
                <a:solidFill>
                  <a:srgbClr val="000000"/>
                </a:solidFill>
                <a:latin typeface="Calibri"/>
              </a:rPr>
              <a:t>e </a:t>
            </a:r>
            <a:r>
              <a:rPr b="0" lang="it-IT" sz="2000" spc="-7" strike="noStrike">
                <a:solidFill>
                  <a:srgbClr val="000000"/>
                </a:solidFill>
                <a:latin typeface="Calibri"/>
              </a:rPr>
              <a:t>dei </a:t>
            </a:r>
            <a:r>
              <a:rPr b="0" lang="it-IT" sz="2000" spc="-12" strike="noStrike">
                <a:solidFill>
                  <a:srgbClr val="000000"/>
                </a:solidFill>
                <a:latin typeface="Calibri"/>
              </a:rPr>
              <a:t>format </a:t>
            </a:r>
            <a:r>
              <a:rPr b="0" lang="it-IT" sz="2000" spc="-7" strike="noStrike">
                <a:solidFill>
                  <a:srgbClr val="000000"/>
                </a:solidFill>
                <a:latin typeface="Calibri"/>
              </a:rPr>
              <a:t>per </a:t>
            </a:r>
            <a:r>
              <a:rPr b="0" lang="it-IT" sz="2000" spc="-1" strike="noStrike">
                <a:solidFill>
                  <a:srgbClr val="000000"/>
                </a:solidFill>
                <a:latin typeface="Calibri"/>
              </a:rPr>
              <a:t>gli </a:t>
            </a:r>
            <a:r>
              <a:rPr b="1" lang="it-IT" sz="2000" spc="-7" strike="noStrike">
                <a:solidFill>
                  <a:srgbClr val="000000"/>
                </a:solidFill>
                <a:latin typeface="Calibri"/>
              </a:rPr>
              <a:t>acquisti </a:t>
            </a:r>
            <a:r>
              <a:rPr b="1" lang="it-IT" sz="2000" spc="-1" strike="noStrike">
                <a:solidFill>
                  <a:srgbClr val="000000"/>
                </a:solidFill>
                <a:latin typeface="Calibri"/>
              </a:rPr>
              <a:t>e </a:t>
            </a:r>
            <a:r>
              <a:rPr b="0" lang="it-IT" sz="2000" spc="-1" strike="noStrike">
                <a:solidFill>
                  <a:srgbClr val="000000"/>
                </a:solidFill>
                <a:latin typeface="Calibri"/>
              </a:rPr>
              <a:t>gli </a:t>
            </a:r>
            <a:r>
              <a:rPr b="1" lang="it-IT" sz="2000" spc="-7" strike="noStrike">
                <a:solidFill>
                  <a:srgbClr val="000000"/>
                </a:solidFill>
                <a:latin typeface="Calibri"/>
              </a:rPr>
              <a:t>appalti </a:t>
            </a:r>
            <a:r>
              <a:rPr b="1" lang="it-IT" sz="2000" spc="-12" strike="noStrike">
                <a:solidFill>
                  <a:srgbClr val="000000"/>
                </a:solidFill>
                <a:latin typeface="Calibri"/>
              </a:rPr>
              <a:t>pubblici</a:t>
            </a:r>
            <a:r>
              <a:rPr b="0" lang="it-IT" sz="2000" spc="-12" strike="noStrike">
                <a:solidFill>
                  <a:srgbClr val="000000"/>
                </a:solidFill>
                <a:latin typeface="Calibri"/>
              </a:rPr>
              <a:t>, </a:t>
            </a:r>
            <a:r>
              <a:rPr b="0" lang="it-IT" sz="2000" spc="-1" strike="noStrike">
                <a:solidFill>
                  <a:srgbClr val="000000"/>
                </a:solidFill>
                <a:latin typeface="Calibri"/>
              </a:rPr>
              <a:t>anche </a:t>
            </a:r>
            <a:r>
              <a:rPr b="0" lang="it-IT" sz="2000" spc="-15" strike="noStrike">
                <a:solidFill>
                  <a:srgbClr val="000000"/>
                </a:solidFill>
                <a:latin typeface="Calibri"/>
              </a:rPr>
              <a:t>in  ottica </a:t>
            </a:r>
            <a:r>
              <a:rPr b="0" lang="it-IT" sz="2000" spc="-1" strike="noStrike">
                <a:solidFill>
                  <a:srgbClr val="000000"/>
                </a:solidFill>
                <a:latin typeface="Calibri"/>
              </a:rPr>
              <a:t>di </a:t>
            </a:r>
            <a:r>
              <a:rPr b="0" lang="it-IT" sz="2000" spc="-12" strike="noStrike">
                <a:solidFill>
                  <a:srgbClr val="000000"/>
                </a:solidFill>
                <a:latin typeface="Calibri"/>
              </a:rPr>
              <a:t>prevenzione </a:t>
            </a:r>
            <a:r>
              <a:rPr b="0" lang="it-IT" sz="2000" spc="-1" strike="noStrike">
                <a:solidFill>
                  <a:srgbClr val="000000"/>
                </a:solidFill>
                <a:latin typeface="Calibri"/>
              </a:rPr>
              <a:t>e </a:t>
            </a:r>
            <a:r>
              <a:rPr b="0" lang="it-IT" sz="2000" spc="-15" strike="noStrike">
                <a:solidFill>
                  <a:srgbClr val="000000"/>
                </a:solidFill>
                <a:latin typeface="Calibri"/>
              </a:rPr>
              <a:t>contrasto </a:t>
            </a:r>
            <a:r>
              <a:rPr b="0" lang="it-IT" sz="2000" spc="-1" strike="noStrike">
                <a:solidFill>
                  <a:srgbClr val="000000"/>
                </a:solidFill>
                <a:latin typeface="Calibri"/>
              </a:rPr>
              <a:t>della </a:t>
            </a:r>
            <a:r>
              <a:rPr b="0" lang="it-IT" sz="2000" spc="-7" strike="noStrike">
                <a:solidFill>
                  <a:srgbClr val="000000"/>
                </a:solidFill>
                <a:latin typeface="Calibri"/>
              </a:rPr>
              <a:t>corruzione, </a:t>
            </a:r>
            <a:r>
              <a:rPr b="0" lang="it-IT" sz="2000" spc="-1" strike="noStrike">
                <a:solidFill>
                  <a:srgbClr val="000000"/>
                </a:solidFill>
                <a:latin typeface="Calibri"/>
              </a:rPr>
              <a:t>e lo </a:t>
            </a:r>
            <a:r>
              <a:rPr b="0" lang="it-IT" sz="2000" spc="-7" strike="noStrike">
                <a:solidFill>
                  <a:srgbClr val="000000"/>
                </a:solidFill>
                <a:latin typeface="Calibri"/>
              </a:rPr>
              <a:t>sviluppo </a:t>
            </a:r>
            <a:r>
              <a:rPr b="0" lang="it-IT" sz="2000" spc="-1" strike="noStrike">
                <a:solidFill>
                  <a:srgbClr val="000000"/>
                </a:solidFill>
                <a:latin typeface="Calibri"/>
              </a:rPr>
              <a:t>di </a:t>
            </a:r>
            <a:r>
              <a:rPr b="0" lang="it-IT" sz="2000" spc="-15" strike="noStrike">
                <a:solidFill>
                  <a:srgbClr val="000000"/>
                </a:solidFill>
                <a:latin typeface="Calibri"/>
              </a:rPr>
              <a:t>competenze </a:t>
            </a:r>
            <a:r>
              <a:rPr b="0" lang="it-IT" sz="2000" spc="-7" strike="noStrike">
                <a:solidFill>
                  <a:srgbClr val="000000"/>
                </a:solidFill>
                <a:latin typeface="Calibri"/>
              </a:rPr>
              <a:t>nei termini più  </a:t>
            </a:r>
            <a:r>
              <a:rPr b="0" lang="it-IT" sz="2000" spc="-1" strike="noStrike">
                <a:solidFill>
                  <a:srgbClr val="000000"/>
                </a:solidFill>
                <a:latin typeface="Calibri"/>
              </a:rPr>
              <a:t>ampi di </a:t>
            </a:r>
            <a:r>
              <a:rPr b="1" lang="it-IT" sz="2000" spc="-1" strike="noStrike">
                <a:solidFill>
                  <a:srgbClr val="000000"/>
                </a:solidFill>
                <a:latin typeface="Calibri"/>
              </a:rPr>
              <a:t>approcci, </a:t>
            </a:r>
            <a:r>
              <a:rPr b="1" lang="it-IT" sz="2000" spc="-12" strike="noStrike">
                <a:solidFill>
                  <a:srgbClr val="000000"/>
                </a:solidFill>
                <a:latin typeface="Calibri"/>
              </a:rPr>
              <a:t>interventi </a:t>
            </a:r>
            <a:r>
              <a:rPr b="1" lang="it-IT" sz="2000" spc="-1" strike="noStrike">
                <a:solidFill>
                  <a:srgbClr val="000000"/>
                </a:solidFill>
                <a:latin typeface="Calibri"/>
              </a:rPr>
              <a:t>e </a:t>
            </a:r>
            <a:r>
              <a:rPr b="1" lang="it-IT" sz="2000" spc="-7" strike="noStrike">
                <a:solidFill>
                  <a:srgbClr val="000000"/>
                </a:solidFill>
                <a:latin typeface="Calibri"/>
              </a:rPr>
              <a:t>adempimenti </a:t>
            </a:r>
            <a:r>
              <a:rPr b="1" lang="it-IT" sz="2000" spc="-1" strike="noStrike">
                <a:solidFill>
                  <a:srgbClr val="000000"/>
                </a:solidFill>
                <a:latin typeface="Calibri"/>
              </a:rPr>
              <a:t>in </a:t>
            </a:r>
            <a:r>
              <a:rPr b="1" lang="it-IT" sz="2000" spc="-12" strike="noStrike">
                <a:solidFill>
                  <a:srgbClr val="000000"/>
                </a:solidFill>
                <a:latin typeface="Calibri"/>
              </a:rPr>
              <a:t>tema </a:t>
            </a:r>
            <a:r>
              <a:rPr b="1" lang="it-IT" sz="2000" spc="-1" strike="noStrike">
                <a:solidFill>
                  <a:srgbClr val="000000"/>
                </a:solidFill>
                <a:latin typeface="Calibri"/>
              </a:rPr>
              <a:t>di </a:t>
            </a:r>
            <a:r>
              <a:rPr b="1" lang="it-IT" sz="2000" spc="-12" strike="noStrike">
                <a:solidFill>
                  <a:srgbClr val="000000"/>
                </a:solidFill>
                <a:latin typeface="Calibri"/>
              </a:rPr>
              <a:t>trasparenza, </a:t>
            </a:r>
            <a:r>
              <a:rPr b="1" lang="it-IT" sz="2000" spc="-7" strike="noStrike">
                <a:solidFill>
                  <a:srgbClr val="000000"/>
                </a:solidFill>
                <a:latin typeface="Calibri"/>
              </a:rPr>
              <a:t>pubblicità </a:t>
            </a:r>
            <a:r>
              <a:rPr b="1" lang="it-IT" sz="2000" spc="-1" strike="noStrike">
                <a:solidFill>
                  <a:srgbClr val="000000"/>
                </a:solidFill>
                <a:latin typeface="Calibri"/>
              </a:rPr>
              <a:t>e</a:t>
            </a:r>
            <a:r>
              <a:rPr b="1" lang="it-IT" sz="2000" spc="-126" strike="noStrike">
                <a:solidFill>
                  <a:srgbClr val="000000"/>
                </a:solidFill>
                <a:latin typeface="Calibri"/>
              </a:rPr>
              <a:t> </a:t>
            </a:r>
            <a:r>
              <a:rPr b="1" lang="it-IT" sz="2000" spc="-7" strike="noStrike">
                <a:solidFill>
                  <a:srgbClr val="000000"/>
                </a:solidFill>
                <a:latin typeface="Calibri"/>
              </a:rPr>
              <a:t>anticorruzione</a:t>
            </a:r>
            <a:r>
              <a:rPr b="0" lang="it-IT" sz="2000" spc="-7" strike="noStrike">
                <a:solidFill>
                  <a:srgbClr val="000000"/>
                </a:solidFill>
                <a:latin typeface="Calibri"/>
              </a:rPr>
              <a:t>;</a:t>
            </a:r>
            <a:endParaRPr b="0" lang="it-IT" sz="2000" spc="-1" strike="noStrike">
              <a:solidFill>
                <a:srgbClr val="000000"/>
              </a:solidFill>
              <a:latin typeface="Trebuchet MS"/>
            </a:endParaRPr>
          </a:p>
          <a:p>
            <a:pPr algn="just">
              <a:lnSpc>
                <a:spcPct val="100000"/>
              </a:lnSpc>
              <a:spcBef>
                <a:spcPts val="400"/>
              </a:spcBef>
              <a:tabLst>
                <a:tab algn="l" pos="355680"/>
              </a:tabLst>
            </a:pPr>
            <a:endParaRPr b="0" lang="it-IT" sz="2000" spc="-1" strike="noStrike">
              <a:solidFill>
                <a:srgbClr val="000000"/>
              </a:solidFill>
              <a:latin typeface="Trebuchet MS"/>
            </a:endParaRPr>
          </a:p>
          <a:p>
            <a:pPr marL="355680" indent="-342720" algn="just">
              <a:lnSpc>
                <a:spcPct val="100000"/>
              </a:lnSpc>
              <a:spcBef>
                <a:spcPts val="425"/>
              </a:spcBef>
              <a:buClr>
                <a:srgbClr val="000000"/>
              </a:buClr>
              <a:buFont typeface="Trebuchet MS"/>
              <a:buAutoNum type="arabicPeriod" startAt="3"/>
              <a:tabLst>
                <a:tab algn="l" pos="355680"/>
              </a:tabLst>
            </a:pPr>
            <a:r>
              <a:rPr b="0" lang="it-IT" sz="2000" spc="-7" strike="noStrike">
                <a:solidFill>
                  <a:srgbClr val="000000"/>
                </a:solidFill>
                <a:latin typeface="Calibri"/>
              </a:rPr>
              <a:t>Riduzione dei </a:t>
            </a:r>
            <a:r>
              <a:rPr b="1" lang="it-IT" sz="2000" spc="-12" strike="noStrike">
                <a:solidFill>
                  <a:srgbClr val="000000"/>
                </a:solidFill>
                <a:latin typeface="Calibri"/>
              </a:rPr>
              <a:t>tempi </a:t>
            </a:r>
            <a:r>
              <a:rPr b="1" lang="it-IT" sz="2000" spc="-7" strike="noStrike">
                <a:solidFill>
                  <a:srgbClr val="000000"/>
                </a:solidFill>
                <a:latin typeface="Calibri"/>
              </a:rPr>
              <a:t>dei procedimenti</a:t>
            </a:r>
            <a:r>
              <a:rPr b="0" lang="it-IT" sz="2000" spc="-7" strike="noStrike">
                <a:solidFill>
                  <a:srgbClr val="000000"/>
                </a:solidFill>
                <a:latin typeface="Calibri"/>
              </a:rPr>
              <a:t> </a:t>
            </a:r>
            <a:r>
              <a:rPr b="0" lang="it-IT" sz="2000" spc="-1" strike="noStrike">
                <a:solidFill>
                  <a:srgbClr val="000000"/>
                </a:solidFill>
                <a:latin typeface="Calibri"/>
              </a:rPr>
              <a:t>e </a:t>
            </a:r>
            <a:r>
              <a:rPr b="0" lang="it-IT" sz="2000" spc="-7" strike="noStrike">
                <a:solidFill>
                  <a:srgbClr val="000000"/>
                </a:solidFill>
                <a:latin typeface="Calibri"/>
              </a:rPr>
              <a:t>dei </a:t>
            </a:r>
            <a:r>
              <a:rPr b="0" lang="it-IT" sz="2000" spc="-12" strike="noStrike">
                <a:solidFill>
                  <a:srgbClr val="000000"/>
                </a:solidFill>
                <a:latin typeface="Calibri"/>
              </a:rPr>
              <a:t>costi </a:t>
            </a:r>
            <a:r>
              <a:rPr b="0" lang="it-IT" sz="2000" spc="-1" strike="noStrike">
                <a:solidFill>
                  <a:srgbClr val="000000"/>
                </a:solidFill>
                <a:latin typeface="Calibri"/>
              </a:rPr>
              <a:t>della </a:t>
            </a:r>
            <a:r>
              <a:rPr b="0" lang="it-IT" sz="2000" spc="-7" strike="noStrike">
                <a:solidFill>
                  <a:srgbClr val="000000"/>
                </a:solidFill>
                <a:latin typeface="Calibri"/>
              </a:rPr>
              <a:t>regolazione, compresi quelli  </a:t>
            </a:r>
            <a:r>
              <a:rPr b="0" lang="it-IT" sz="2000" spc="-12" strike="noStrike">
                <a:solidFill>
                  <a:srgbClr val="000000"/>
                </a:solidFill>
                <a:latin typeface="Calibri"/>
              </a:rPr>
              <a:t>amministrativi, con </a:t>
            </a:r>
            <a:r>
              <a:rPr b="0" lang="it-IT" sz="2000" spc="-7" strike="noStrike">
                <a:solidFill>
                  <a:srgbClr val="000000"/>
                </a:solidFill>
                <a:latin typeface="Calibri"/>
              </a:rPr>
              <a:t>particolare </a:t>
            </a:r>
            <a:r>
              <a:rPr b="0" lang="it-IT" sz="2000" spc="-12" strike="noStrike">
                <a:solidFill>
                  <a:srgbClr val="000000"/>
                </a:solidFill>
                <a:latin typeface="Calibri"/>
              </a:rPr>
              <a:t>riferimento </a:t>
            </a:r>
            <a:r>
              <a:rPr b="0" lang="it-IT" sz="2000" spc="-1" strike="noStrike">
                <a:solidFill>
                  <a:srgbClr val="000000"/>
                </a:solidFill>
                <a:latin typeface="Calibri"/>
              </a:rPr>
              <a:t>a quelli </a:t>
            </a:r>
            <a:r>
              <a:rPr b="0" lang="it-IT" sz="2000" spc="-7" strike="noStrike">
                <a:solidFill>
                  <a:srgbClr val="000000"/>
                </a:solidFill>
                <a:latin typeface="Calibri"/>
              </a:rPr>
              <a:t>riconducibili </a:t>
            </a:r>
            <a:r>
              <a:rPr b="0" lang="it-IT" sz="2000" spc="4" strike="noStrike">
                <a:solidFill>
                  <a:srgbClr val="000000"/>
                </a:solidFill>
                <a:latin typeface="Calibri"/>
              </a:rPr>
              <a:t>alle </a:t>
            </a:r>
            <a:r>
              <a:rPr b="0" lang="it-IT" sz="2000" spc="-7" strike="noStrike">
                <a:solidFill>
                  <a:srgbClr val="000000"/>
                </a:solidFill>
                <a:latin typeface="Calibri"/>
              </a:rPr>
              <a:t>iniziative</a:t>
            </a:r>
            <a:r>
              <a:rPr b="0" lang="it-IT" sz="2000" spc="-111" strike="noStrike">
                <a:solidFill>
                  <a:srgbClr val="000000"/>
                </a:solidFill>
                <a:latin typeface="Calibri"/>
              </a:rPr>
              <a:t> </a:t>
            </a:r>
            <a:r>
              <a:rPr b="0" lang="it-IT" sz="2000" spc="-7" strike="noStrike">
                <a:solidFill>
                  <a:srgbClr val="000000"/>
                </a:solidFill>
                <a:latin typeface="Calibri"/>
              </a:rPr>
              <a:t>imprenditoriali;</a:t>
            </a:r>
            <a:endParaRPr b="0" lang="it-IT" sz="2000" spc="-1" strike="noStrike">
              <a:solidFill>
                <a:srgbClr val="000000"/>
              </a:solidFill>
              <a:latin typeface="Trebuchet MS"/>
            </a:endParaRPr>
          </a:p>
          <a:p>
            <a:pPr algn="just">
              <a:lnSpc>
                <a:spcPct val="100000"/>
              </a:lnSpc>
              <a:spcBef>
                <a:spcPts val="425"/>
              </a:spcBef>
              <a:tabLst>
                <a:tab algn="l" pos="355680"/>
              </a:tabLst>
            </a:pPr>
            <a:endParaRPr b="0" lang="it-IT" sz="2000" spc="-1" strike="noStrike">
              <a:solidFill>
                <a:srgbClr val="000000"/>
              </a:solidFill>
              <a:latin typeface="Trebuchet MS"/>
            </a:endParaRPr>
          </a:p>
          <a:p>
            <a:pPr marL="355680" indent="-342720" algn="just">
              <a:lnSpc>
                <a:spcPct val="100000"/>
              </a:lnSpc>
              <a:spcBef>
                <a:spcPts val="400"/>
              </a:spcBef>
              <a:buClr>
                <a:srgbClr val="000000"/>
              </a:buClr>
              <a:buFont typeface="Trebuchet MS"/>
              <a:buAutoNum type="arabicPeriod" startAt="3"/>
              <a:tabLst>
                <a:tab algn="l" pos="355680"/>
              </a:tabLst>
            </a:pPr>
            <a:r>
              <a:rPr b="0" lang="it-IT" sz="2000" spc="-12" strike="noStrike">
                <a:solidFill>
                  <a:srgbClr val="000000"/>
                </a:solidFill>
                <a:latin typeface="Calibri"/>
              </a:rPr>
              <a:t>Sviluppo di </a:t>
            </a:r>
            <a:r>
              <a:rPr b="0" lang="it-IT" sz="2000" spc="-7" strike="noStrike">
                <a:solidFill>
                  <a:srgbClr val="000000"/>
                </a:solidFill>
                <a:latin typeface="Calibri"/>
              </a:rPr>
              <a:t>modelli </a:t>
            </a:r>
            <a:r>
              <a:rPr b="0" lang="it-IT" sz="2000" spc="-12" strike="noStrike">
                <a:solidFill>
                  <a:srgbClr val="000000"/>
                </a:solidFill>
                <a:latin typeface="Calibri"/>
              </a:rPr>
              <a:t>di gestione </a:t>
            </a:r>
            <a:r>
              <a:rPr b="0" lang="it-IT" sz="2000" spc="-1" strike="noStrike">
                <a:solidFill>
                  <a:srgbClr val="000000"/>
                </a:solidFill>
                <a:latin typeface="Calibri"/>
              </a:rPr>
              <a:t>delle </a:t>
            </a:r>
            <a:r>
              <a:rPr b="0" lang="it-IT" sz="2000" spc="-7" strike="noStrike">
                <a:solidFill>
                  <a:srgbClr val="000000"/>
                </a:solidFill>
                <a:latin typeface="Calibri"/>
              </a:rPr>
              <a:t>politiche </a:t>
            </a:r>
            <a:r>
              <a:rPr b="0" lang="it-IT" sz="2000" spc="-12" strike="noStrike">
                <a:solidFill>
                  <a:srgbClr val="000000"/>
                </a:solidFill>
                <a:latin typeface="Calibri"/>
              </a:rPr>
              <a:t>territoriali </a:t>
            </a:r>
            <a:r>
              <a:rPr b="0" lang="it-IT" sz="2000" spc="-7" strike="noStrike">
                <a:solidFill>
                  <a:srgbClr val="000000"/>
                </a:solidFill>
                <a:latin typeface="Calibri"/>
              </a:rPr>
              <a:t>per </a:t>
            </a:r>
            <a:r>
              <a:rPr b="0" lang="it-IT" sz="2000" spc="-12" strike="noStrike">
                <a:solidFill>
                  <a:srgbClr val="000000"/>
                </a:solidFill>
                <a:latin typeface="Calibri"/>
              </a:rPr>
              <a:t>il miglioramento </a:t>
            </a:r>
            <a:r>
              <a:rPr b="0" lang="it-IT" sz="2000" spc="-15" strike="noStrike">
                <a:solidFill>
                  <a:srgbClr val="000000"/>
                </a:solidFill>
                <a:latin typeface="Calibri"/>
              </a:rPr>
              <a:t>dell’efficienza  organizzativa </a:t>
            </a:r>
            <a:r>
              <a:rPr b="0" lang="it-IT" sz="2000" spc="-1" strike="noStrike">
                <a:solidFill>
                  <a:srgbClr val="000000"/>
                </a:solidFill>
                <a:latin typeface="Calibri"/>
              </a:rPr>
              <a:t>e </a:t>
            </a:r>
            <a:r>
              <a:rPr b="0" lang="it-IT" sz="2000" spc="-7" strike="noStrike">
                <a:solidFill>
                  <a:srgbClr val="000000"/>
                </a:solidFill>
                <a:latin typeface="Calibri"/>
              </a:rPr>
              <a:t>dei </a:t>
            </a:r>
            <a:r>
              <a:rPr b="0" lang="it-IT" sz="2000" spc="-12" strike="noStrike">
                <a:solidFill>
                  <a:srgbClr val="000000"/>
                </a:solidFill>
                <a:latin typeface="Calibri"/>
              </a:rPr>
              <a:t>processi </a:t>
            </a:r>
            <a:r>
              <a:rPr b="0" lang="it-IT" sz="2000" spc="-7" strike="noStrike">
                <a:solidFill>
                  <a:srgbClr val="000000"/>
                </a:solidFill>
                <a:latin typeface="Calibri"/>
              </a:rPr>
              <a:t>amministrativi, </a:t>
            </a:r>
            <a:r>
              <a:rPr b="0" lang="it-IT" sz="2000" spc="-1" strike="noStrike">
                <a:solidFill>
                  <a:srgbClr val="000000"/>
                </a:solidFill>
                <a:latin typeface="Calibri"/>
              </a:rPr>
              <a:t>anche </a:t>
            </a:r>
            <a:r>
              <a:rPr b="0" lang="it-IT" sz="2000" spc="-21" strike="noStrike">
                <a:solidFill>
                  <a:srgbClr val="000000"/>
                </a:solidFill>
                <a:latin typeface="Calibri"/>
              </a:rPr>
              <a:t>attraverso </a:t>
            </a:r>
            <a:r>
              <a:rPr b="1" lang="it-IT" sz="2000" spc="-12" strike="noStrike">
                <a:solidFill>
                  <a:srgbClr val="000000"/>
                </a:solidFill>
                <a:latin typeface="Calibri"/>
              </a:rPr>
              <a:t>forme efficienti </a:t>
            </a:r>
            <a:r>
              <a:rPr b="1" lang="it-IT" sz="2000" spc="-1" strike="noStrike">
                <a:solidFill>
                  <a:srgbClr val="000000"/>
                </a:solidFill>
                <a:latin typeface="Calibri"/>
              </a:rPr>
              <a:t>di </a:t>
            </a:r>
            <a:r>
              <a:rPr b="1" lang="it-IT" sz="2000" spc="-12" strike="noStrike">
                <a:solidFill>
                  <a:srgbClr val="000000"/>
                </a:solidFill>
                <a:latin typeface="Calibri"/>
              </a:rPr>
              <a:t>gestione associata </a:t>
            </a:r>
            <a:r>
              <a:rPr b="1" lang="it-IT" sz="2000" spc="-1" strike="noStrike">
                <a:solidFill>
                  <a:srgbClr val="000000"/>
                </a:solidFill>
                <a:latin typeface="Calibri"/>
              </a:rPr>
              <a:t>di </a:t>
            </a:r>
            <a:r>
              <a:rPr b="1" lang="it-IT" sz="2000" spc="-7" strike="noStrike">
                <a:solidFill>
                  <a:srgbClr val="000000"/>
                </a:solidFill>
                <a:latin typeface="Calibri"/>
              </a:rPr>
              <a:t>servizi locali, </a:t>
            </a:r>
            <a:r>
              <a:rPr b="0" lang="it-IT" sz="2000" spc="-12" strike="noStrike">
                <a:solidFill>
                  <a:srgbClr val="000000"/>
                </a:solidFill>
                <a:latin typeface="Calibri"/>
              </a:rPr>
              <a:t>di gestione </a:t>
            </a:r>
            <a:r>
              <a:rPr b="0" lang="it-IT" sz="2000" spc="-1" strike="noStrike">
                <a:solidFill>
                  <a:srgbClr val="000000"/>
                </a:solidFill>
                <a:latin typeface="Calibri"/>
              </a:rPr>
              <a:t>delle </a:t>
            </a:r>
            <a:r>
              <a:rPr b="0" lang="it-IT" sz="2000" spc="-12" strike="noStrike">
                <a:solidFill>
                  <a:srgbClr val="000000"/>
                </a:solidFill>
                <a:latin typeface="Calibri"/>
              </a:rPr>
              <a:t>risorse </a:t>
            </a:r>
            <a:r>
              <a:rPr b="0" lang="it-IT" sz="2000" spc="-15" strike="noStrike">
                <a:solidFill>
                  <a:srgbClr val="000000"/>
                </a:solidFill>
                <a:latin typeface="Calibri"/>
              </a:rPr>
              <a:t>provenienti </a:t>
            </a:r>
            <a:r>
              <a:rPr b="0" lang="it-IT" sz="2000" spc="-7" strike="noStrike">
                <a:solidFill>
                  <a:srgbClr val="000000"/>
                </a:solidFill>
                <a:latin typeface="Calibri"/>
              </a:rPr>
              <a:t>dalla </a:t>
            </a:r>
            <a:r>
              <a:rPr b="1" lang="it-IT" sz="2000" spc="-12" strike="noStrike">
                <a:solidFill>
                  <a:srgbClr val="000000"/>
                </a:solidFill>
                <a:latin typeface="Calibri"/>
              </a:rPr>
              <a:t>programmazione europea</a:t>
            </a:r>
            <a:r>
              <a:rPr b="0" lang="it-IT" sz="2000" spc="-12" strike="noStrike">
                <a:solidFill>
                  <a:srgbClr val="000000"/>
                </a:solidFill>
                <a:latin typeface="Calibri"/>
              </a:rPr>
              <a:t>, </a:t>
            </a:r>
            <a:r>
              <a:rPr b="0" lang="it-IT" sz="2000" spc="4" strike="noStrike">
                <a:solidFill>
                  <a:srgbClr val="000000"/>
                </a:solidFill>
                <a:latin typeface="Calibri"/>
              </a:rPr>
              <a:t>di  </a:t>
            </a:r>
            <a:r>
              <a:rPr b="0" lang="it-IT" sz="2000" spc="-7" strike="noStrike">
                <a:solidFill>
                  <a:srgbClr val="000000"/>
                </a:solidFill>
                <a:latin typeface="Calibri"/>
              </a:rPr>
              <a:t>programmazione </a:t>
            </a:r>
            <a:r>
              <a:rPr b="0" lang="it-IT" sz="2000" spc="-1" strike="noStrike">
                <a:solidFill>
                  <a:srgbClr val="000000"/>
                </a:solidFill>
                <a:latin typeface="Calibri"/>
              </a:rPr>
              <a:t>e </a:t>
            </a:r>
            <a:r>
              <a:rPr b="0" lang="it-IT" sz="2000" spc="-12" strike="noStrike">
                <a:solidFill>
                  <a:srgbClr val="000000"/>
                </a:solidFill>
                <a:latin typeface="Calibri"/>
              </a:rPr>
              <a:t>gestione </a:t>
            </a:r>
            <a:r>
              <a:rPr b="0" lang="it-IT" sz="2000" spc="-1" strike="noStrike">
                <a:solidFill>
                  <a:srgbClr val="000000"/>
                </a:solidFill>
                <a:latin typeface="Calibri"/>
              </a:rPr>
              <a:t>di piani e </a:t>
            </a:r>
            <a:r>
              <a:rPr b="0" lang="it-IT" sz="2000" spc="-7" strike="noStrike">
                <a:solidFill>
                  <a:srgbClr val="000000"/>
                </a:solidFill>
                <a:latin typeface="Calibri"/>
              </a:rPr>
              <a:t>modalità </a:t>
            </a:r>
            <a:r>
              <a:rPr b="0" lang="it-IT" sz="2000" spc="-1" strike="noStrike">
                <a:solidFill>
                  <a:srgbClr val="000000"/>
                </a:solidFill>
                <a:latin typeface="Calibri"/>
              </a:rPr>
              <a:t>di </a:t>
            </a:r>
            <a:r>
              <a:rPr b="1" lang="it-IT" sz="2000" spc="-12" strike="noStrike">
                <a:solidFill>
                  <a:srgbClr val="000000"/>
                </a:solidFill>
                <a:latin typeface="Calibri"/>
              </a:rPr>
              <a:t>reclutamento </a:t>
            </a:r>
            <a:r>
              <a:rPr b="0" lang="it-IT" sz="2000" spc="-7" strike="noStrike">
                <a:solidFill>
                  <a:srgbClr val="000000"/>
                </a:solidFill>
                <a:latin typeface="Calibri"/>
              </a:rPr>
              <a:t>del</a:t>
            </a:r>
            <a:r>
              <a:rPr b="0" lang="it-IT" sz="2000" spc="-97" strike="noStrike">
                <a:solidFill>
                  <a:srgbClr val="000000"/>
                </a:solidFill>
                <a:latin typeface="Calibri"/>
              </a:rPr>
              <a:t> </a:t>
            </a:r>
            <a:r>
              <a:rPr b="0" lang="it-IT" sz="2000" spc="-7" strike="noStrike">
                <a:solidFill>
                  <a:srgbClr val="000000"/>
                </a:solidFill>
                <a:latin typeface="Calibri"/>
              </a:rPr>
              <a:t>personale.</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199" name="Immagine 3" descr="AEL-defin grande.jpg"/>
          <p:cNvPicPr/>
          <p:nvPr/>
        </p:nvPicPr>
        <p:blipFill>
          <a:blip r:embed="rId1"/>
          <a:stretch/>
        </p:blipFill>
        <p:spPr>
          <a:xfrm>
            <a:off x="299520" y="756360"/>
            <a:ext cx="1079640" cy="1079640"/>
          </a:xfrm>
          <a:prstGeom prst="rect">
            <a:avLst/>
          </a:prstGeom>
          <a:ln w="0">
            <a:noFill/>
          </a:ln>
        </p:spPr>
      </p:pic>
      <p:pic>
        <p:nvPicPr>
          <p:cNvPr id="200" name="Immagine 5" descr=""/>
          <p:cNvPicPr/>
          <p:nvPr/>
        </p:nvPicPr>
        <p:blipFill>
          <a:blip r:embed="rId2"/>
          <a:stretch/>
        </p:blipFill>
        <p:spPr>
          <a:xfrm>
            <a:off x="7944480" y="921960"/>
            <a:ext cx="2453760" cy="719640"/>
          </a:xfrm>
          <a:prstGeom prst="rect">
            <a:avLst/>
          </a:prstGeom>
          <a:ln w="0">
            <a:noFill/>
          </a:ln>
        </p:spPr>
      </p:pic>
      <p:sp>
        <p:nvSpPr>
          <p:cNvPr id="20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5F7CA99F-C4D5-44F7-9BEE-93593C8E9496}"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5. Interventi ammissibili</a:t>
            </a:r>
            <a:endParaRPr b="0" lang="it-IT" sz="2200" spc="-1" strike="noStrike">
              <a:solidFill>
                <a:srgbClr val="000000"/>
              </a:solidFill>
              <a:latin typeface="Trebuchet MS"/>
            </a:endParaRPr>
          </a:p>
        </p:txBody>
      </p:sp>
      <p:sp>
        <p:nvSpPr>
          <p:cNvPr id="203" name="TextShape 2"/>
          <p:cNvSpPr txBox="1"/>
          <p:nvPr/>
        </p:nvSpPr>
        <p:spPr>
          <a:xfrm>
            <a:off x="680400" y="2336760"/>
            <a:ext cx="9613440" cy="4091760"/>
          </a:xfrm>
          <a:prstGeom prst="rect">
            <a:avLst/>
          </a:prstGeom>
          <a:noFill/>
          <a:ln w="0">
            <a:noFill/>
          </a:ln>
        </p:spPr>
        <p:txBody>
          <a:bodyPr>
            <a:normAutofit fontScale="86000"/>
          </a:bodyPr>
          <a:p>
            <a:pPr marL="12600">
              <a:lnSpc>
                <a:spcPct val="100000"/>
              </a:lnSpc>
              <a:spcBef>
                <a:spcPts val="1100"/>
              </a:spcBef>
              <a:tabLst>
                <a:tab algn="l" pos="0"/>
              </a:tabLst>
            </a:pPr>
            <a:r>
              <a:rPr b="0" lang="it-IT" sz="2000" spc="-7" strike="noStrike">
                <a:solidFill>
                  <a:srgbClr val="000000"/>
                </a:solidFill>
                <a:latin typeface="Calibri"/>
              </a:rPr>
              <a:t>Le </a:t>
            </a:r>
            <a:r>
              <a:rPr b="0" lang="it-IT" sz="2000" spc="-12" strike="noStrike">
                <a:solidFill>
                  <a:srgbClr val="000000"/>
                </a:solidFill>
                <a:latin typeface="Calibri"/>
              </a:rPr>
              <a:t>attività</a:t>
            </a:r>
            <a:r>
              <a:rPr b="0" lang="it-IT" sz="2000" spc="-15" strike="noStrike">
                <a:solidFill>
                  <a:srgbClr val="000000"/>
                </a:solidFill>
                <a:latin typeface="Calibri"/>
              </a:rPr>
              <a:t> dovranno:</a:t>
            </a:r>
            <a:endParaRPr b="0" lang="it-IT" sz="2000" spc="-1" strike="noStrike">
              <a:solidFill>
                <a:srgbClr val="000000"/>
              </a:solidFill>
              <a:latin typeface="Trebuchet MS"/>
            </a:endParaRPr>
          </a:p>
          <a:p>
            <a:pPr marL="355680" indent="-342720" algn="just">
              <a:lnSpc>
                <a:spcPct val="100000"/>
              </a:lnSpc>
              <a:spcBef>
                <a:spcPts val="1001"/>
              </a:spcBef>
              <a:buClr>
                <a:srgbClr val="90c225"/>
              </a:buClr>
              <a:buSzPct val="81000"/>
              <a:buFont typeface="Arial"/>
              <a:buAutoNum type="arabicPeriod"/>
              <a:tabLst>
                <a:tab algn="l" pos="354960"/>
                <a:tab algn="l" pos="355680"/>
              </a:tabLst>
            </a:pPr>
            <a:r>
              <a:rPr b="0" lang="it-IT" sz="2200" spc="-7" strike="noStrike">
                <a:solidFill>
                  <a:srgbClr val="000000"/>
                </a:solidFill>
                <a:latin typeface="Calibri"/>
              </a:rPr>
              <a:t>essere inserite </a:t>
            </a:r>
            <a:r>
              <a:rPr b="0" lang="it-IT" sz="2200" spc="-1" strike="noStrike">
                <a:solidFill>
                  <a:srgbClr val="000000"/>
                </a:solidFill>
                <a:latin typeface="Calibri"/>
              </a:rPr>
              <a:t>in </a:t>
            </a:r>
            <a:r>
              <a:rPr b="1" lang="it-IT" sz="2200" spc="-7" strike="noStrike">
                <a:solidFill>
                  <a:srgbClr val="000000"/>
                </a:solidFill>
                <a:latin typeface="Calibri"/>
              </a:rPr>
              <a:t>Piani </a:t>
            </a:r>
            <a:r>
              <a:rPr b="1" lang="it-IT" sz="2200" spc="-1" strike="noStrike">
                <a:solidFill>
                  <a:srgbClr val="000000"/>
                </a:solidFill>
                <a:latin typeface="Calibri"/>
              </a:rPr>
              <a:t>di </a:t>
            </a:r>
            <a:r>
              <a:rPr b="1" lang="it-IT" sz="2200" spc="-15" strike="noStrike">
                <a:solidFill>
                  <a:srgbClr val="000000"/>
                </a:solidFill>
                <a:latin typeface="Calibri"/>
              </a:rPr>
              <a:t>intervento </a:t>
            </a:r>
            <a:r>
              <a:rPr b="0" lang="it-IT" sz="2200" spc="-12" strike="noStrike">
                <a:solidFill>
                  <a:srgbClr val="000000"/>
                </a:solidFill>
                <a:latin typeface="Calibri"/>
              </a:rPr>
              <a:t>riferiti </a:t>
            </a:r>
            <a:r>
              <a:rPr b="0" lang="it-IT" sz="2200" spc="-1" strike="noStrike">
                <a:solidFill>
                  <a:srgbClr val="000000"/>
                </a:solidFill>
                <a:latin typeface="Calibri"/>
              </a:rPr>
              <a:t>ai </a:t>
            </a:r>
            <a:r>
              <a:rPr b="0" lang="it-IT" sz="2200" spc="-12" strike="noStrike">
                <a:solidFill>
                  <a:srgbClr val="000000"/>
                </a:solidFill>
                <a:latin typeface="Calibri"/>
              </a:rPr>
              <a:t>singoli </a:t>
            </a:r>
            <a:r>
              <a:rPr b="0" lang="it-IT" sz="2200" spc="-7" strike="noStrike">
                <a:solidFill>
                  <a:srgbClr val="000000"/>
                </a:solidFill>
                <a:latin typeface="Calibri"/>
              </a:rPr>
              <a:t>Comuni </a:t>
            </a:r>
            <a:r>
              <a:rPr b="0" lang="it-IT" sz="2200" spc="-1" strike="noStrike">
                <a:solidFill>
                  <a:srgbClr val="000000"/>
                </a:solidFill>
                <a:latin typeface="Calibri"/>
              </a:rPr>
              <a:t>o alle </a:t>
            </a:r>
            <a:r>
              <a:rPr b="0" lang="it-IT" sz="2200" spc="-12" strike="noStrike">
                <a:solidFill>
                  <a:srgbClr val="000000"/>
                </a:solidFill>
                <a:latin typeface="Calibri"/>
              </a:rPr>
              <a:t>aggregazioni </a:t>
            </a:r>
            <a:r>
              <a:rPr b="0" lang="it-IT" sz="2200" spc="-7" strike="noStrike">
                <a:solidFill>
                  <a:srgbClr val="000000"/>
                </a:solidFill>
                <a:latin typeface="Calibri"/>
              </a:rPr>
              <a:t>di Comuni</a:t>
            </a:r>
            <a:r>
              <a:rPr b="0" lang="it-IT" sz="2200" spc="284" strike="noStrike">
                <a:solidFill>
                  <a:srgbClr val="000000"/>
                </a:solidFill>
                <a:latin typeface="Calibri"/>
              </a:rPr>
              <a:t> </a:t>
            </a:r>
            <a:r>
              <a:rPr b="1" lang="it-IT" sz="2200" spc="-12" strike="noStrike">
                <a:solidFill>
                  <a:srgbClr val="000000"/>
                </a:solidFill>
                <a:latin typeface="Calibri"/>
              </a:rPr>
              <a:t>per </a:t>
            </a:r>
            <a:r>
              <a:rPr b="1" lang="it-IT" sz="2200" spc="-7" strike="noStrike">
                <a:solidFill>
                  <a:srgbClr val="000000"/>
                </a:solidFill>
                <a:latin typeface="Calibri"/>
              </a:rPr>
              <a:t>un </a:t>
            </a:r>
            <a:r>
              <a:rPr b="1" lang="it-IT" sz="2200" spc="-12" strike="noStrike">
                <a:solidFill>
                  <a:srgbClr val="000000"/>
                </a:solidFill>
                <a:latin typeface="Calibri"/>
              </a:rPr>
              <a:t>importo </a:t>
            </a:r>
            <a:r>
              <a:rPr b="1" lang="it-IT" sz="2200" spc="-7" strike="noStrike">
                <a:solidFill>
                  <a:srgbClr val="000000"/>
                </a:solidFill>
                <a:latin typeface="Calibri"/>
              </a:rPr>
              <a:t>complessivo </a:t>
            </a:r>
            <a:r>
              <a:rPr b="1" lang="it-IT" sz="2200" spc="-12" strike="noStrike">
                <a:solidFill>
                  <a:srgbClr val="000000"/>
                </a:solidFill>
                <a:latin typeface="Calibri"/>
              </a:rPr>
              <a:t>non </a:t>
            </a:r>
            <a:r>
              <a:rPr b="1" lang="it-IT" sz="2200" spc="-15" strike="noStrike">
                <a:solidFill>
                  <a:srgbClr val="000000"/>
                </a:solidFill>
                <a:latin typeface="Calibri"/>
              </a:rPr>
              <a:t>inferiore </a:t>
            </a:r>
            <a:r>
              <a:rPr b="1" lang="it-IT" sz="2200" spc="-1" strike="noStrike">
                <a:solidFill>
                  <a:srgbClr val="000000"/>
                </a:solidFill>
                <a:latin typeface="Calibri"/>
              </a:rPr>
              <a:t>a € 16.000,00</a:t>
            </a:r>
            <a:r>
              <a:rPr b="0" lang="it-IT" sz="2200" spc="-1" strike="noStrike">
                <a:solidFill>
                  <a:srgbClr val="000000"/>
                </a:solidFill>
                <a:latin typeface="Calibri"/>
              </a:rPr>
              <a:t>;</a:t>
            </a:r>
            <a:endParaRPr b="0" lang="it-IT" sz="2200" spc="-1" strike="noStrike">
              <a:solidFill>
                <a:srgbClr val="000000"/>
              </a:solidFill>
              <a:latin typeface="Trebuchet MS"/>
            </a:endParaRPr>
          </a:p>
          <a:p>
            <a:pPr marL="355680" indent="-342720" algn="just">
              <a:lnSpc>
                <a:spcPct val="100000"/>
              </a:lnSpc>
              <a:spcBef>
                <a:spcPts val="1001"/>
              </a:spcBef>
              <a:buClr>
                <a:srgbClr val="90c225"/>
              </a:buClr>
              <a:buSzPct val="81000"/>
              <a:buFont typeface="Arial"/>
              <a:buAutoNum type="arabicPeriod" startAt="2"/>
              <a:tabLst>
                <a:tab algn="l" pos="354960"/>
                <a:tab algn="l" pos="355680"/>
              </a:tabLst>
            </a:pPr>
            <a:r>
              <a:rPr b="0" lang="it-IT" sz="2200" spc="-12" strike="noStrike">
                <a:solidFill>
                  <a:srgbClr val="000000"/>
                </a:solidFill>
                <a:latin typeface="Calibri"/>
              </a:rPr>
              <a:t>interessare, </a:t>
            </a:r>
            <a:r>
              <a:rPr b="0" lang="it-IT" sz="2200" spc="-1" strike="noStrike">
                <a:solidFill>
                  <a:srgbClr val="000000"/>
                </a:solidFill>
                <a:latin typeface="Calibri"/>
              </a:rPr>
              <a:t>a </a:t>
            </a:r>
            <a:r>
              <a:rPr b="0" lang="it-IT" sz="2200" spc="-7" strike="noStrike">
                <a:solidFill>
                  <a:srgbClr val="000000"/>
                </a:solidFill>
                <a:latin typeface="Calibri"/>
              </a:rPr>
              <a:t>pena di inammissibilità della domanda di partecipazione </a:t>
            </a:r>
            <a:r>
              <a:rPr b="0" lang="it-IT" sz="2200" spc="-32" strike="noStrike">
                <a:solidFill>
                  <a:srgbClr val="000000"/>
                </a:solidFill>
                <a:latin typeface="Calibri"/>
              </a:rPr>
              <a:t>all’Avviso, </a:t>
            </a:r>
            <a:r>
              <a:rPr b="1" lang="it-IT" sz="2200" spc="-12" strike="noStrike">
                <a:solidFill>
                  <a:srgbClr val="000000"/>
                </a:solidFill>
                <a:latin typeface="Calibri"/>
              </a:rPr>
              <a:t>almeno </a:t>
            </a:r>
            <a:r>
              <a:rPr b="1" lang="it-IT" sz="2200" spc="-1" strike="noStrike">
                <a:solidFill>
                  <a:srgbClr val="000000"/>
                </a:solidFill>
                <a:latin typeface="Calibri"/>
              </a:rPr>
              <a:t>2 </a:t>
            </a:r>
            <a:r>
              <a:rPr b="1" lang="it-IT" sz="2200" spc="-7" strike="noStrike">
                <a:solidFill>
                  <a:srgbClr val="000000"/>
                </a:solidFill>
                <a:latin typeface="Calibri"/>
              </a:rPr>
              <a:t>degli  </a:t>
            </a:r>
            <a:r>
              <a:rPr b="1" lang="it-IT" sz="2200" spc="-12" strike="noStrike">
                <a:solidFill>
                  <a:srgbClr val="000000"/>
                </a:solidFill>
                <a:latin typeface="Calibri"/>
              </a:rPr>
              <a:t>ambiti </a:t>
            </a:r>
            <a:r>
              <a:rPr b="1" lang="it-IT" sz="2200" spc="-15" strike="noStrike">
                <a:solidFill>
                  <a:srgbClr val="000000"/>
                </a:solidFill>
                <a:latin typeface="Calibri"/>
              </a:rPr>
              <a:t>tematici</a:t>
            </a:r>
            <a:r>
              <a:rPr b="1" lang="it-IT" sz="2200" spc="29" strike="noStrike">
                <a:solidFill>
                  <a:srgbClr val="000000"/>
                </a:solidFill>
                <a:latin typeface="Calibri"/>
              </a:rPr>
              <a:t> </a:t>
            </a:r>
            <a:r>
              <a:rPr b="1" lang="it-IT" sz="2200" spc="-12" strike="noStrike">
                <a:solidFill>
                  <a:srgbClr val="000000"/>
                </a:solidFill>
                <a:latin typeface="Calibri"/>
              </a:rPr>
              <a:t>individuati</a:t>
            </a:r>
            <a:r>
              <a:rPr b="0" lang="it-IT" sz="2200" spc="-12" strike="noStrike">
                <a:solidFill>
                  <a:srgbClr val="000000"/>
                </a:solidFill>
                <a:latin typeface="Calibri"/>
              </a:rPr>
              <a:t>;</a:t>
            </a:r>
            <a:endParaRPr b="0" lang="it-IT" sz="2200" spc="-1" strike="noStrike">
              <a:solidFill>
                <a:srgbClr val="000000"/>
              </a:solidFill>
              <a:latin typeface="Trebuchet MS"/>
            </a:endParaRPr>
          </a:p>
          <a:p>
            <a:pPr marL="355680" indent="-342720" algn="just">
              <a:lnSpc>
                <a:spcPct val="100000"/>
              </a:lnSpc>
              <a:spcBef>
                <a:spcPts val="1006"/>
              </a:spcBef>
              <a:buClr>
                <a:srgbClr val="90c225"/>
              </a:buClr>
              <a:buSzPct val="81000"/>
              <a:buFont typeface="Arial"/>
              <a:buAutoNum type="arabicPeriod" startAt="2"/>
              <a:tabLst>
                <a:tab algn="l" pos="354960"/>
                <a:tab algn="l" pos="355680"/>
              </a:tabLst>
            </a:pPr>
            <a:r>
              <a:rPr b="0" lang="it-IT" sz="2200" spc="-7" strike="noStrike">
                <a:solidFill>
                  <a:srgbClr val="000000"/>
                </a:solidFill>
                <a:latin typeface="Calibri"/>
              </a:rPr>
              <a:t>essere </a:t>
            </a:r>
            <a:r>
              <a:rPr b="0" lang="it-IT" sz="2200" spc="-12" strike="noStrike">
                <a:solidFill>
                  <a:srgbClr val="000000"/>
                </a:solidFill>
                <a:latin typeface="Calibri"/>
              </a:rPr>
              <a:t>realizzate, come </a:t>
            </a:r>
            <a:r>
              <a:rPr b="0" lang="it-IT" sz="2200" spc="-7" strike="noStrike">
                <a:solidFill>
                  <a:srgbClr val="000000"/>
                </a:solidFill>
                <a:latin typeface="Calibri"/>
              </a:rPr>
              <a:t>da Piani di </a:t>
            </a:r>
            <a:r>
              <a:rPr b="0" lang="it-IT" sz="2200" spc="-15" strike="noStrike">
                <a:solidFill>
                  <a:srgbClr val="000000"/>
                </a:solidFill>
                <a:latin typeface="Calibri"/>
              </a:rPr>
              <a:t>intervento, </a:t>
            </a:r>
            <a:r>
              <a:rPr b="0" lang="it-IT" sz="2200" spc="-26" strike="noStrike">
                <a:solidFill>
                  <a:srgbClr val="000000"/>
                </a:solidFill>
                <a:latin typeface="Calibri"/>
              </a:rPr>
              <a:t>attraverso </a:t>
            </a:r>
            <a:r>
              <a:rPr b="0" lang="it-IT" sz="2200" spc="-12" strike="noStrike">
                <a:solidFill>
                  <a:srgbClr val="000000"/>
                </a:solidFill>
                <a:latin typeface="Calibri"/>
              </a:rPr>
              <a:t>una </a:t>
            </a:r>
            <a:r>
              <a:rPr b="0" lang="it-IT" sz="2200" spc="-1" strike="noStrike">
                <a:solidFill>
                  <a:srgbClr val="000000"/>
                </a:solidFill>
                <a:latin typeface="Calibri"/>
              </a:rPr>
              <a:t>o </a:t>
            </a:r>
            <a:r>
              <a:rPr b="0" lang="it-IT" sz="2200" spc="-7" strike="noStrike">
                <a:solidFill>
                  <a:srgbClr val="000000"/>
                </a:solidFill>
                <a:latin typeface="Calibri"/>
              </a:rPr>
              <a:t>più delle </a:t>
            </a:r>
            <a:r>
              <a:rPr b="0" lang="it-IT" sz="2200" spc="-12" strike="noStrike">
                <a:solidFill>
                  <a:srgbClr val="000000"/>
                </a:solidFill>
                <a:latin typeface="Calibri"/>
              </a:rPr>
              <a:t>seguenti </a:t>
            </a:r>
            <a:r>
              <a:rPr b="1" lang="it-IT" sz="2200" spc="-12" strike="noStrike">
                <a:solidFill>
                  <a:srgbClr val="000000"/>
                </a:solidFill>
                <a:latin typeface="Calibri"/>
              </a:rPr>
              <a:t>modalità  </a:t>
            </a:r>
            <a:r>
              <a:rPr b="1" lang="it-IT" sz="2200" spc="-15" strike="noStrike">
                <a:solidFill>
                  <a:srgbClr val="000000"/>
                </a:solidFill>
                <a:latin typeface="Calibri"/>
              </a:rPr>
              <a:t>attuative</a:t>
            </a:r>
            <a:r>
              <a:rPr b="0" lang="it-IT" sz="2200" spc="-15" strike="noStrike">
                <a:solidFill>
                  <a:srgbClr val="000000"/>
                </a:solidFill>
                <a:latin typeface="Calibri"/>
              </a:rPr>
              <a:t>:</a:t>
            </a:r>
            <a:endParaRPr b="0" lang="it-IT" sz="2200" spc="-1" strike="noStrike">
              <a:solidFill>
                <a:srgbClr val="000000"/>
              </a:solidFill>
              <a:latin typeface="Trebuchet MS"/>
            </a:endParaRPr>
          </a:p>
          <a:p>
            <a:pPr lvl="1" marL="757080" indent="-287280">
              <a:lnSpc>
                <a:spcPct val="100000"/>
              </a:lnSpc>
              <a:spcBef>
                <a:spcPts val="1018"/>
              </a:spcBef>
              <a:buClr>
                <a:srgbClr val="90c225"/>
              </a:buClr>
              <a:buSzPct val="78000"/>
              <a:buFont typeface="Arial"/>
              <a:buChar char="•"/>
              <a:tabLst>
                <a:tab algn="l" pos="757080"/>
                <a:tab algn="l" pos="757440"/>
              </a:tabLst>
            </a:pPr>
            <a:r>
              <a:rPr b="1" lang="it-IT" sz="2200" spc="-7" strike="noStrike">
                <a:solidFill>
                  <a:srgbClr val="000000"/>
                </a:solidFill>
                <a:latin typeface="Calibri"/>
              </a:rPr>
              <a:t>affiancamento sul lavoro</a:t>
            </a:r>
            <a:r>
              <a:rPr b="0" lang="it-IT" sz="2200" spc="-7" strike="noStrike">
                <a:solidFill>
                  <a:srgbClr val="000000"/>
                </a:solidFill>
                <a:latin typeface="Calibri"/>
              </a:rPr>
              <a:t>, </a:t>
            </a:r>
            <a:r>
              <a:rPr b="0" lang="it-IT" sz="2200" spc="-12" strike="noStrike">
                <a:solidFill>
                  <a:srgbClr val="000000"/>
                </a:solidFill>
                <a:latin typeface="Calibri"/>
              </a:rPr>
              <a:t>formazione </a:t>
            </a:r>
            <a:r>
              <a:rPr b="0" lang="it-IT" sz="2200" spc="-7" strike="noStrike">
                <a:solidFill>
                  <a:srgbClr val="000000"/>
                </a:solidFill>
                <a:latin typeface="Calibri"/>
              </a:rPr>
              <a:t>in </a:t>
            </a:r>
            <a:r>
              <a:rPr b="0" lang="it-IT" sz="2200" spc="-12" strike="noStrike">
                <a:solidFill>
                  <a:srgbClr val="000000"/>
                </a:solidFill>
                <a:latin typeface="Calibri"/>
              </a:rPr>
              <a:t>presenza, formazione </a:t>
            </a:r>
            <a:r>
              <a:rPr b="0" lang="it-IT" sz="2200" spc="-1" strike="noStrike">
                <a:solidFill>
                  <a:srgbClr val="000000"/>
                </a:solidFill>
                <a:latin typeface="Calibri"/>
              </a:rPr>
              <a:t>a </a:t>
            </a:r>
            <a:r>
              <a:rPr b="0" lang="it-IT" sz="2200" spc="-15" strike="noStrike">
                <a:solidFill>
                  <a:srgbClr val="000000"/>
                </a:solidFill>
                <a:latin typeface="Calibri"/>
              </a:rPr>
              <a:t>distanza </a:t>
            </a:r>
            <a:r>
              <a:rPr b="0" lang="it-IT" sz="2200" spc="-12" strike="noStrike">
                <a:solidFill>
                  <a:srgbClr val="000000"/>
                </a:solidFill>
                <a:latin typeface="Calibri"/>
              </a:rPr>
              <a:t>e/o misto</a:t>
            </a:r>
            <a:r>
              <a:rPr b="0" lang="it-IT" sz="2200" spc="-7" strike="noStrike">
                <a:solidFill>
                  <a:srgbClr val="000000"/>
                </a:solidFill>
                <a:latin typeface="Calibri"/>
              </a:rPr>
              <a:t>;</a:t>
            </a:r>
            <a:endParaRPr b="0" lang="it-IT" sz="2200" spc="-1" strike="noStrike">
              <a:solidFill>
                <a:srgbClr val="000000"/>
              </a:solidFill>
              <a:latin typeface="Trebuchet MS"/>
            </a:endParaRPr>
          </a:p>
          <a:p>
            <a:pPr lvl="1" marL="757080" indent="-287280">
              <a:lnSpc>
                <a:spcPct val="100000"/>
              </a:lnSpc>
              <a:spcBef>
                <a:spcPts val="1001"/>
              </a:spcBef>
              <a:buClr>
                <a:srgbClr val="90c225"/>
              </a:buClr>
              <a:buSzPct val="78000"/>
              <a:buFont typeface="Arial"/>
              <a:buChar char="•"/>
              <a:tabLst>
                <a:tab algn="l" pos="757080"/>
                <a:tab algn="l" pos="757440"/>
              </a:tabLst>
            </a:pPr>
            <a:r>
              <a:rPr b="1" lang="it-IT" sz="2200" spc="-7" strike="noStrike">
                <a:solidFill>
                  <a:srgbClr val="000000"/>
                </a:solidFill>
                <a:latin typeface="Calibri"/>
              </a:rPr>
              <a:t>predisposizione </a:t>
            </a:r>
            <a:r>
              <a:rPr b="1" lang="it-IT" sz="2200" spc="-1" strike="noStrike">
                <a:solidFill>
                  <a:srgbClr val="000000"/>
                </a:solidFill>
                <a:latin typeface="Calibri"/>
              </a:rPr>
              <a:t>di </a:t>
            </a:r>
            <a:r>
              <a:rPr b="1" lang="it-IT" sz="2200" spc="-7" strike="noStrike">
                <a:solidFill>
                  <a:srgbClr val="000000"/>
                </a:solidFill>
                <a:latin typeface="Calibri"/>
              </a:rPr>
              <a:t>modelli, </a:t>
            </a:r>
            <a:r>
              <a:rPr b="1" lang="it-IT" sz="2200" spc="-12" strike="noStrike">
                <a:solidFill>
                  <a:srgbClr val="000000"/>
                </a:solidFill>
                <a:latin typeface="Calibri"/>
              </a:rPr>
              <a:t>format, </a:t>
            </a:r>
            <a:r>
              <a:rPr b="1" lang="it-IT" sz="2200" spc="-1" strike="noStrike">
                <a:solidFill>
                  <a:srgbClr val="000000"/>
                </a:solidFill>
                <a:latin typeface="Calibri"/>
              </a:rPr>
              <a:t>manuali e linee</a:t>
            </a:r>
            <a:r>
              <a:rPr b="1" lang="it-IT" sz="2200" spc="-114" strike="noStrike">
                <a:solidFill>
                  <a:srgbClr val="000000"/>
                </a:solidFill>
                <a:latin typeface="Calibri"/>
              </a:rPr>
              <a:t> </a:t>
            </a:r>
            <a:r>
              <a:rPr b="1" lang="it-IT" sz="2200" spc="4" strike="noStrike">
                <a:solidFill>
                  <a:srgbClr val="000000"/>
                </a:solidFill>
                <a:latin typeface="Calibri"/>
              </a:rPr>
              <a:t>guida</a:t>
            </a:r>
            <a:r>
              <a:rPr b="0" lang="it-IT" sz="2200" spc="4" strike="noStrike">
                <a:solidFill>
                  <a:srgbClr val="000000"/>
                </a:solidFill>
                <a:latin typeface="Calibri"/>
              </a:rPr>
              <a:t>;</a:t>
            </a:r>
            <a:endParaRPr b="0" lang="it-IT" sz="2200" spc="-1" strike="noStrike">
              <a:solidFill>
                <a:srgbClr val="000000"/>
              </a:solidFill>
              <a:latin typeface="Trebuchet MS"/>
            </a:endParaRPr>
          </a:p>
          <a:p>
            <a:pPr lvl="1" marL="757080" indent="-287280">
              <a:lnSpc>
                <a:spcPct val="100000"/>
              </a:lnSpc>
              <a:spcBef>
                <a:spcPts val="1001"/>
              </a:spcBef>
              <a:buClr>
                <a:srgbClr val="90c225"/>
              </a:buClr>
              <a:buSzPct val="78000"/>
              <a:buFont typeface="Arial"/>
              <a:buChar char="•"/>
              <a:tabLst>
                <a:tab algn="l" pos="757080"/>
                <a:tab algn="l" pos="757440"/>
              </a:tabLst>
            </a:pPr>
            <a:r>
              <a:rPr b="1" lang="it-IT" sz="2200" spc="-12" strike="noStrike">
                <a:solidFill>
                  <a:srgbClr val="000000"/>
                </a:solidFill>
                <a:latin typeface="Calibri"/>
              </a:rPr>
              <a:t>progettazione, </a:t>
            </a:r>
            <a:r>
              <a:rPr b="1" lang="it-IT" sz="2200" spc="-7" strike="noStrike">
                <a:solidFill>
                  <a:srgbClr val="000000"/>
                </a:solidFill>
                <a:latin typeface="Calibri"/>
              </a:rPr>
              <a:t>sperimentazione </a:t>
            </a:r>
            <a:r>
              <a:rPr b="1" lang="it-IT" sz="2200" spc="-1" strike="noStrike">
                <a:solidFill>
                  <a:srgbClr val="000000"/>
                </a:solidFill>
                <a:latin typeface="Calibri"/>
              </a:rPr>
              <a:t>e </a:t>
            </a:r>
            <a:r>
              <a:rPr b="1" lang="it-IT" sz="2200" spc="-7" strike="noStrike">
                <a:solidFill>
                  <a:srgbClr val="000000"/>
                </a:solidFill>
                <a:latin typeface="Calibri"/>
              </a:rPr>
              <a:t>realizzazione </a:t>
            </a:r>
            <a:r>
              <a:rPr b="1" lang="it-IT" sz="2200" spc="-1" strike="noStrike">
                <a:solidFill>
                  <a:srgbClr val="000000"/>
                </a:solidFill>
                <a:latin typeface="Calibri"/>
              </a:rPr>
              <a:t>di </a:t>
            </a:r>
            <a:r>
              <a:rPr b="1" lang="it-IT" sz="2200" spc="-12" strike="noStrike">
                <a:solidFill>
                  <a:srgbClr val="000000"/>
                </a:solidFill>
                <a:latin typeface="Calibri"/>
              </a:rPr>
              <a:t>strumenti </a:t>
            </a:r>
            <a:r>
              <a:rPr b="1" lang="it-IT" sz="2200" spc="-1" strike="noStrike">
                <a:solidFill>
                  <a:srgbClr val="000000"/>
                </a:solidFill>
                <a:latin typeface="Calibri"/>
              </a:rPr>
              <a:t>e soluzioni </a:t>
            </a:r>
            <a:r>
              <a:rPr b="1" lang="it-IT" sz="2200" spc="-12" strike="noStrike">
                <a:solidFill>
                  <a:srgbClr val="000000"/>
                </a:solidFill>
                <a:latin typeface="Calibri"/>
              </a:rPr>
              <a:t>organizzative </a:t>
            </a:r>
            <a:r>
              <a:rPr b="1" lang="it-IT" sz="2200" spc="-1" strike="noStrike">
                <a:solidFill>
                  <a:srgbClr val="000000"/>
                </a:solidFill>
                <a:latin typeface="Calibri"/>
              </a:rPr>
              <a:t>e</a:t>
            </a:r>
            <a:r>
              <a:rPr b="1" lang="it-IT" sz="2200" spc="-92" strike="noStrike">
                <a:solidFill>
                  <a:srgbClr val="000000"/>
                </a:solidFill>
                <a:latin typeface="Calibri"/>
              </a:rPr>
              <a:t> </a:t>
            </a:r>
            <a:r>
              <a:rPr b="1" lang="it-IT" sz="2200" spc="-12" strike="noStrike">
                <a:solidFill>
                  <a:srgbClr val="000000"/>
                </a:solidFill>
                <a:latin typeface="Calibri"/>
              </a:rPr>
              <a:t>operative</a:t>
            </a:r>
            <a:r>
              <a:rPr b="0" lang="it-IT" sz="2200" spc="-12" strike="noStrike">
                <a:solidFill>
                  <a:srgbClr val="000000"/>
                </a:solidFill>
                <a:latin typeface="Calibri"/>
              </a:rPr>
              <a:t>, </a:t>
            </a:r>
            <a:r>
              <a:rPr b="0" lang="it-IT" sz="2200" spc="-7" strike="noStrike">
                <a:solidFill>
                  <a:srgbClr val="000000"/>
                </a:solidFill>
                <a:latin typeface="Calibri"/>
              </a:rPr>
              <a:t>anche in </a:t>
            </a:r>
            <a:r>
              <a:rPr b="0" lang="it-IT" sz="2200" spc="-12" strike="noStrike">
                <a:solidFill>
                  <a:srgbClr val="000000"/>
                </a:solidFill>
                <a:latin typeface="Calibri"/>
              </a:rPr>
              <a:t>ottica </a:t>
            </a:r>
            <a:r>
              <a:rPr b="0" lang="it-IT" sz="2200" spc="-7" strike="noStrike">
                <a:solidFill>
                  <a:srgbClr val="000000"/>
                </a:solidFill>
                <a:latin typeface="Calibri"/>
              </a:rPr>
              <a:t>di </a:t>
            </a:r>
            <a:r>
              <a:rPr b="0" lang="it-IT" sz="2200" spc="-12" strike="noStrike">
                <a:solidFill>
                  <a:srgbClr val="000000"/>
                </a:solidFill>
                <a:latin typeface="Calibri"/>
              </a:rPr>
              <a:t>processi </a:t>
            </a:r>
            <a:r>
              <a:rPr b="0" lang="it-IT" sz="2200" spc="-7" strike="noStrike">
                <a:solidFill>
                  <a:srgbClr val="000000"/>
                </a:solidFill>
                <a:latin typeface="Calibri"/>
              </a:rPr>
              <a:t>di </a:t>
            </a:r>
            <a:r>
              <a:rPr b="0" lang="it-IT" sz="2200" spc="-15" strike="noStrike">
                <a:solidFill>
                  <a:srgbClr val="000000"/>
                </a:solidFill>
                <a:latin typeface="Calibri"/>
              </a:rPr>
              <a:t>trasformazione </a:t>
            </a:r>
            <a:r>
              <a:rPr b="0" lang="it-IT" sz="2200" spc="-12" strike="noStrike">
                <a:solidFill>
                  <a:srgbClr val="000000"/>
                </a:solidFill>
                <a:latin typeface="Calibri"/>
              </a:rPr>
              <a:t>digitale </a:t>
            </a:r>
            <a:r>
              <a:rPr b="0" lang="it-IT" sz="2200" spc="-7" strike="noStrike">
                <a:solidFill>
                  <a:srgbClr val="000000"/>
                </a:solidFill>
                <a:latin typeface="Calibri"/>
              </a:rPr>
              <a:t>delle pubbliche</a:t>
            </a:r>
            <a:r>
              <a:rPr b="0" lang="it-IT" sz="2200" spc="89" strike="noStrike">
                <a:solidFill>
                  <a:srgbClr val="000000"/>
                </a:solidFill>
                <a:latin typeface="Calibri"/>
              </a:rPr>
              <a:t> </a:t>
            </a:r>
            <a:r>
              <a:rPr b="0" lang="it-IT" sz="2200" spc="-12" strike="noStrike">
                <a:solidFill>
                  <a:srgbClr val="000000"/>
                </a:solidFill>
                <a:latin typeface="Calibri"/>
              </a:rPr>
              <a:t>amministrazioni.</a:t>
            </a:r>
            <a:endParaRPr b="0" lang="it-IT" sz="2200" spc="-1" strike="noStrike">
              <a:solidFill>
                <a:srgbClr val="000000"/>
              </a:solidFill>
              <a:latin typeface="Trebuchet MS"/>
            </a:endParaRPr>
          </a:p>
          <a:p>
            <a:pPr marL="12600">
              <a:lnSpc>
                <a:spcPct val="100000"/>
              </a:lnSpc>
              <a:spcBef>
                <a:spcPts val="99"/>
              </a:spcBef>
              <a:tabLst>
                <a:tab algn="l" pos="0"/>
              </a:tabLst>
            </a:pPr>
            <a:endParaRPr b="0" lang="it-IT" sz="2200" spc="-1" strike="noStrike">
              <a:solidFill>
                <a:srgbClr val="000000"/>
              </a:solidFill>
              <a:latin typeface="Trebuchet MS"/>
            </a:endParaRPr>
          </a:p>
        </p:txBody>
      </p:sp>
      <p:pic>
        <p:nvPicPr>
          <p:cNvPr id="204" name="Immagine 3" descr="AEL-defin grande.jpg"/>
          <p:cNvPicPr/>
          <p:nvPr/>
        </p:nvPicPr>
        <p:blipFill>
          <a:blip r:embed="rId1"/>
          <a:stretch/>
        </p:blipFill>
        <p:spPr>
          <a:xfrm>
            <a:off x="299520" y="756360"/>
            <a:ext cx="1079640" cy="1079640"/>
          </a:xfrm>
          <a:prstGeom prst="rect">
            <a:avLst/>
          </a:prstGeom>
          <a:ln w="0">
            <a:noFill/>
          </a:ln>
        </p:spPr>
      </p:pic>
      <p:pic>
        <p:nvPicPr>
          <p:cNvPr id="205" name="Immagine 5" descr=""/>
          <p:cNvPicPr/>
          <p:nvPr/>
        </p:nvPicPr>
        <p:blipFill>
          <a:blip r:embed="rId2"/>
          <a:stretch/>
        </p:blipFill>
        <p:spPr>
          <a:xfrm>
            <a:off x="7944480" y="921960"/>
            <a:ext cx="2453760" cy="719640"/>
          </a:xfrm>
          <a:prstGeom prst="rect">
            <a:avLst/>
          </a:prstGeom>
          <a:ln w="0">
            <a:noFill/>
          </a:ln>
        </p:spPr>
      </p:pic>
      <p:sp>
        <p:nvSpPr>
          <p:cNvPr id="20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BDD9BCE3-1F5A-42CA-84A6-98C0E6E63311}"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6. Termini di partecipazione</a:t>
            </a:r>
            <a:endParaRPr b="0" lang="it-IT" sz="2200" spc="-1" strike="noStrike">
              <a:solidFill>
                <a:srgbClr val="000000"/>
              </a:solidFill>
              <a:latin typeface="Trebuchet MS"/>
            </a:endParaRPr>
          </a:p>
        </p:txBody>
      </p:sp>
      <p:sp>
        <p:nvSpPr>
          <p:cNvPr id="208" name="TextShape 2"/>
          <p:cNvSpPr txBox="1"/>
          <p:nvPr/>
        </p:nvSpPr>
        <p:spPr>
          <a:xfrm>
            <a:off x="680400" y="2336760"/>
            <a:ext cx="9613440" cy="4091760"/>
          </a:xfrm>
          <a:prstGeom prst="rect">
            <a:avLst/>
          </a:prstGeom>
          <a:noFill/>
          <a:ln w="0">
            <a:noFill/>
          </a:ln>
        </p:spPr>
        <p:txBody>
          <a:bodyPr>
            <a:normAutofit/>
          </a:bodyPr>
          <a:p>
            <a:pPr marL="299880" indent="-287280" algn="just">
              <a:lnSpc>
                <a:spcPct val="100000"/>
              </a:lnSpc>
              <a:spcBef>
                <a:spcPts val="99"/>
              </a:spcBef>
              <a:buClr>
                <a:srgbClr val="90c225"/>
              </a:buClr>
              <a:buSzPct val="81000"/>
              <a:buFont typeface="Wingdings" charset="2"/>
              <a:buChar char=""/>
              <a:tabLst>
                <a:tab algn="l" pos="300240"/>
              </a:tabLst>
            </a:pPr>
            <a:r>
              <a:rPr b="0" lang="it-IT" sz="2000" spc="-1" strike="noStrike">
                <a:solidFill>
                  <a:srgbClr val="000000"/>
                </a:solidFill>
                <a:latin typeface="Calibri"/>
              </a:rPr>
              <a:t>I </a:t>
            </a:r>
            <a:r>
              <a:rPr b="0" lang="it-IT" sz="2000" spc="-7" strike="noStrike">
                <a:solidFill>
                  <a:srgbClr val="000000"/>
                </a:solidFill>
                <a:latin typeface="Calibri"/>
              </a:rPr>
              <a:t>termini di </a:t>
            </a:r>
            <a:r>
              <a:rPr b="0" lang="it-IT" sz="2000" spc="-12" strike="noStrike">
                <a:solidFill>
                  <a:srgbClr val="000000"/>
                </a:solidFill>
                <a:latin typeface="Calibri"/>
              </a:rPr>
              <a:t>presentazione </a:t>
            </a:r>
            <a:r>
              <a:rPr b="0" lang="it-IT" sz="2000" spc="-7" strike="noStrike">
                <a:solidFill>
                  <a:srgbClr val="000000"/>
                </a:solidFill>
                <a:latin typeface="Calibri"/>
              </a:rPr>
              <a:t>delle domande di partecipazione </a:t>
            </a:r>
            <a:r>
              <a:rPr b="0" lang="it-IT" sz="2000" spc="-32" strike="noStrike">
                <a:solidFill>
                  <a:srgbClr val="000000"/>
                </a:solidFill>
                <a:latin typeface="Calibri"/>
              </a:rPr>
              <a:t>all’Avviso </a:t>
            </a:r>
            <a:r>
              <a:rPr b="0" lang="it-IT" sz="2000" spc="-12" strike="noStrike">
                <a:solidFill>
                  <a:srgbClr val="000000"/>
                </a:solidFill>
                <a:latin typeface="Calibri"/>
              </a:rPr>
              <a:t>sono </a:t>
            </a:r>
            <a:r>
              <a:rPr b="0" lang="it-IT" sz="2000" spc="-7" strike="noStrike">
                <a:solidFill>
                  <a:srgbClr val="000000"/>
                </a:solidFill>
                <a:latin typeface="Calibri"/>
              </a:rPr>
              <a:t>aperti </a:t>
            </a:r>
            <a:r>
              <a:rPr b="0" lang="it-IT" sz="2000" spc="-1" strike="noStrike">
                <a:solidFill>
                  <a:srgbClr val="000000"/>
                </a:solidFill>
                <a:latin typeface="Calibri"/>
              </a:rPr>
              <a:t>a </a:t>
            </a:r>
            <a:r>
              <a:rPr b="0" lang="it-IT" sz="2000" spc="-12" strike="noStrike">
                <a:solidFill>
                  <a:srgbClr val="000000"/>
                </a:solidFill>
                <a:latin typeface="Calibri"/>
              </a:rPr>
              <a:t>partire </a:t>
            </a:r>
            <a:r>
              <a:rPr b="1" lang="it-IT" sz="2000" spc="-7" strike="noStrike">
                <a:solidFill>
                  <a:srgbClr val="000000"/>
                </a:solidFill>
                <a:latin typeface="Calibri"/>
              </a:rPr>
              <a:t>dalla </a:t>
            </a:r>
            <a:r>
              <a:rPr b="1" lang="it-IT" sz="2000" spc="-21" strike="noStrike">
                <a:solidFill>
                  <a:srgbClr val="000000"/>
                </a:solidFill>
                <a:latin typeface="Calibri"/>
              </a:rPr>
              <a:t>data </a:t>
            </a:r>
            <a:r>
              <a:rPr b="1" lang="it-IT" sz="2000" spc="-7" strike="noStrike">
                <a:solidFill>
                  <a:srgbClr val="000000"/>
                </a:solidFill>
                <a:latin typeface="Calibri"/>
              </a:rPr>
              <a:t>della sua </a:t>
            </a:r>
            <a:r>
              <a:rPr b="1" lang="it-IT" sz="2000" spc="-12" strike="noStrike">
                <a:solidFill>
                  <a:srgbClr val="000000"/>
                </a:solidFill>
                <a:latin typeface="Calibri"/>
              </a:rPr>
              <a:t>pubblicazione </a:t>
            </a:r>
            <a:r>
              <a:rPr b="0" lang="it-IT" sz="2000" spc="-7" strike="noStrike" u="sng">
                <a:solidFill>
                  <a:srgbClr val="000000"/>
                </a:solidFill>
                <a:uFill>
                  <a:solidFill>
                    <a:srgbClr val="000000"/>
                  </a:solidFill>
                </a:uFill>
                <a:latin typeface="Calibri"/>
              </a:rPr>
              <a:t>fino </a:t>
            </a:r>
            <a:r>
              <a:rPr b="0" lang="it-IT" sz="2000" spc="-1" strike="noStrike" u="sng">
                <a:solidFill>
                  <a:srgbClr val="000000"/>
                </a:solidFill>
                <a:uFill>
                  <a:solidFill>
                    <a:srgbClr val="000000"/>
                  </a:solidFill>
                </a:uFill>
                <a:latin typeface="Calibri"/>
              </a:rPr>
              <a:t>ad </a:t>
            </a:r>
            <a:r>
              <a:rPr b="0" lang="it-IT" sz="2000" spc="-12" strike="noStrike" u="sng">
                <a:solidFill>
                  <a:srgbClr val="000000"/>
                </a:solidFill>
                <a:uFill>
                  <a:solidFill>
                    <a:srgbClr val="000000"/>
                  </a:solidFill>
                </a:uFill>
                <a:latin typeface="Calibri"/>
              </a:rPr>
              <a:t>esaurimento </a:t>
            </a:r>
            <a:r>
              <a:rPr b="0" lang="it-IT" sz="2000" spc="-1" strike="noStrike" u="sng">
                <a:solidFill>
                  <a:srgbClr val="000000"/>
                </a:solidFill>
                <a:uFill>
                  <a:solidFill>
                    <a:srgbClr val="000000"/>
                  </a:solidFill>
                </a:uFill>
                <a:latin typeface="Calibri"/>
              </a:rPr>
              <a:t>delle </a:t>
            </a:r>
            <a:r>
              <a:rPr b="0" lang="it-IT" sz="2000" spc="-15" strike="noStrike" u="sng">
                <a:solidFill>
                  <a:srgbClr val="000000"/>
                </a:solidFill>
                <a:uFill>
                  <a:solidFill>
                    <a:srgbClr val="000000"/>
                  </a:solidFill>
                </a:uFill>
                <a:latin typeface="Calibri"/>
              </a:rPr>
              <a:t>risorse </a:t>
            </a:r>
            <a:r>
              <a:rPr b="0" lang="it-IT" sz="2000" spc="-1" strike="noStrike" u="sng">
                <a:solidFill>
                  <a:srgbClr val="000000"/>
                </a:solidFill>
                <a:uFill>
                  <a:solidFill>
                    <a:srgbClr val="000000"/>
                  </a:solidFill>
                </a:uFill>
                <a:latin typeface="Calibri"/>
              </a:rPr>
              <a:t>a </a:t>
            </a:r>
            <a:r>
              <a:rPr b="0" lang="it-IT" sz="2000" spc="-7" strike="noStrike" u="sng">
                <a:solidFill>
                  <a:srgbClr val="000000"/>
                </a:solidFill>
                <a:uFill>
                  <a:solidFill>
                    <a:srgbClr val="000000"/>
                  </a:solidFill>
                </a:uFill>
                <a:latin typeface="Calibri"/>
              </a:rPr>
              <a:t>disposizione</a:t>
            </a:r>
            <a:r>
              <a:rPr b="0" lang="it-IT" sz="2000" spc="-7" strike="noStrike">
                <a:solidFill>
                  <a:srgbClr val="000000"/>
                </a:solidFill>
                <a:latin typeface="Calibri"/>
              </a:rPr>
              <a:t> (pari a €.42.000.000,00) </a:t>
            </a:r>
            <a:r>
              <a:rPr b="0" lang="it-IT" sz="2000" spc="-1" strike="noStrike">
                <a:solidFill>
                  <a:srgbClr val="000000"/>
                </a:solidFill>
                <a:latin typeface="Calibri"/>
              </a:rPr>
              <a:t>e </a:t>
            </a:r>
            <a:r>
              <a:rPr b="0" lang="it-IT" sz="2000" spc="-12" strike="noStrike">
                <a:solidFill>
                  <a:srgbClr val="000000"/>
                </a:solidFill>
                <a:latin typeface="Calibri"/>
              </a:rPr>
              <a:t>comunque </a:t>
            </a:r>
            <a:r>
              <a:rPr b="1" lang="it-IT" sz="2000" spc="-12" strike="noStrike">
                <a:solidFill>
                  <a:srgbClr val="000000"/>
                </a:solidFill>
                <a:latin typeface="Calibri"/>
              </a:rPr>
              <a:t>non oltre </a:t>
            </a:r>
            <a:r>
              <a:rPr b="1" lang="it-IT" sz="2000" spc="-1" strike="noStrike">
                <a:solidFill>
                  <a:srgbClr val="000000"/>
                </a:solidFill>
                <a:latin typeface="Calibri"/>
              </a:rPr>
              <a:t>il 30 </a:t>
            </a:r>
            <a:r>
              <a:rPr b="1" lang="it-IT" sz="2000" spc="-15" strike="noStrike">
                <a:solidFill>
                  <a:srgbClr val="000000"/>
                </a:solidFill>
                <a:latin typeface="Calibri"/>
              </a:rPr>
              <a:t>settembre</a:t>
            </a:r>
            <a:r>
              <a:rPr b="1" lang="it-IT" sz="2000" spc="128" strike="noStrike">
                <a:solidFill>
                  <a:srgbClr val="000000"/>
                </a:solidFill>
                <a:latin typeface="Calibri"/>
              </a:rPr>
              <a:t> </a:t>
            </a:r>
            <a:r>
              <a:rPr b="1" lang="it-IT" sz="2000" spc="-1" strike="noStrike">
                <a:solidFill>
                  <a:srgbClr val="000000"/>
                </a:solidFill>
                <a:latin typeface="Calibri"/>
              </a:rPr>
              <a:t>2022.</a:t>
            </a:r>
            <a:endParaRPr b="0" lang="it-IT" sz="2000" spc="-1" strike="noStrike">
              <a:solidFill>
                <a:srgbClr val="000000"/>
              </a:solidFill>
              <a:latin typeface="Trebuchet MS"/>
            </a:endParaRPr>
          </a:p>
          <a:p>
            <a:pPr>
              <a:lnSpc>
                <a:spcPct val="100000"/>
              </a:lnSpc>
              <a:spcBef>
                <a:spcPts val="26"/>
              </a:spcBef>
              <a:tabLst>
                <a:tab algn="l" pos="300240"/>
              </a:tabLst>
            </a:pPr>
            <a:endParaRPr b="0" lang="it-IT" sz="2000" spc="-1" strike="noStrike">
              <a:solidFill>
                <a:srgbClr val="000000"/>
              </a:solidFill>
              <a:latin typeface="Trebuchet MS"/>
            </a:endParaRPr>
          </a:p>
          <a:p>
            <a:pPr marL="299880" indent="-287280" algn="just">
              <a:lnSpc>
                <a:spcPct val="100000"/>
              </a:lnSpc>
              <a:buClr>
                <a:srgbClr val="90c225"/>
              </a:buClr>
              <a:buSzPct val="81000"/>
              <a:buFont typeface="Wingdings" charset="2"/>
              <a:buChar char=""/>
              <a:tabLst>
                <a:tab algn="l" pos="300240"/>
              </a:tabLst>
            </a:pPr>
            <a:r>
              <a:rPr b="0" lang="it-IT" sz="2000" spc="-21" strike="noStrike">
                <a:solidFill>
                  <a:srgbClr val="000000"/>
                </a:solidFill>
                <a:latin typeface="Calibri"/>
              </a:rPr>
              <a:t>Dall’apertura </a:t>
            </a:r>
            <a:r>
              <a:rPr b="0" lang="it-IT" sz="2000" spc="-7" strike="noStrike">
                <a:solidFill>
                  <a:srgbClr val="000000"/>
                </a:solidFill>
                <a:latin typeface="Calibri"/>
              </a:rPr>
              <a:t>dei termini di </a:t>
            </a:r>
            <a:r>
              <a:rPr b="0" lang="it-IT" sz="2000" spc="-12" strike="noStrike">
                <a:solidFill>
                  <a:srgbClr val="000000"/>
                </a:solidFill>
                <a:latin typeface="Calibri"/>
              </a:rPr>
              <a:t>presentazione, </a:t>
            </a:r>
            <a:r>
              <a:rPr b="0" lang="it-IT" sz="2000" spc="-1" strike="noStrike">
                <a:solidFill>
                  <a:srgbClr val="000000"/>
                </a:solidFill>
                <a:latin typeface="Calibri"/>
              </a:rPr>
              <a:t>il </a:t>
            </a:r>
            <a:r>
              <a:rPr b="0" lang="it-IT" sz="2000" spc="-12" strike="noStrike">
                <a:solidFill>
                  <a:srgbClr val="000000"/>
                </a:solidFill>
                <a:latin typeface="Calibri"/>
              </a:rPr>
              <a:t>Dipartimento </a:t>
            </a:r>
            <a:r>
              <a:rPr b="0" lang="it-IT" sz="2000" spc="-7" strike="noStrike">
                <a:solidFill>
                  <a:srgbClr val="000000"/>
                </a:solidFill>
                <a:latin typeface="Calibri"/>
              </a:rPr>
              <a:t>della funzione </a:t>
            </a:r>
            <a:r>
              <a:rPr b="0" lang="it-IT" sz="2000" spc="-12" strike="noStrike">
                <a:solidFill>
                  <a:srgbClr val="000000"/>
                </a:solidFill>
                <a:latin typeface="Calibri"/>
              </a:rPr>
              <a:t>pubblica, </a:t>
            </a:r>
            <a:r>
              <a:rPr b="0" lang="it-IT" sz="2000" spc="-15" strike="noStrike">
                <a:solidFill>
                  <a:srgbClr val="000000"/>
                </a:solidFill>
                <a:latin typeface="Calibri"/>
              </a:rPr>
              <a:t>con </a:t>
            </a:r>
            <a:r>
              <a:rPr b="0" lang="it-IT" sz="2000" spc="-12" strike="noStrike">
                <a:solidFill>
                  <a:srgbClr val="000000"/>
                </a:solidFill>
                <a:latin typeface="Calibri"/>
              </a:rPr>
              <a:t>cadenza  periodica </a:t>
            </a:r>
            <a:r>
              <a:rPr b="0" lang="it-IT" sz="2000" spc="-1" strike="noStrike">
                <a:solidFill>
                  <a:srgbClr val="000000"/>
                </a:solidFill>
                <a:latin typeface="Calibri"/>
              </a:rPr>
              <a:t>al </a:t>
            </a:r>
            <a:r>
              <a:rPr b="0" lang="it-IT" sz="2000" spc="-7" strike="noStrike">
                <a:solidFill>
                  <a:srgbClr val="000000"/>
                </a:solidFill>
                <a:latin typeface="Calibri"/>
              </a:rPr>
              <a:t>massimo </a:t>
            </a:r>
            <a:r>
              <a:rPr b="0" lang="it-IT" sz="2000" spc="-12" strike="noStrike">
                <a:solidFill>
                  <a:srgbClr val="000000"/>
                </a:solidFill>
                <a:latin typeface="Calibri"/>
              </a:rPr>
              <a:t>bimestrale, </a:t>
            </a:r>
            <a:r>
              <a:rPr b="0" lang="it-IT" sz="2000" spc="-15" strike="noStrike">
                <a:solidFill>
                  <a:srgbClr val="000000"/>
                </a:solidFill>
                <a:latin typeface="Calibri"/>
              </a:rPr>
              <a:t>prenderà </a:t>
            </a:r>
            <a:r>
              <a:rPr b="0" lang="it-IT" sz="2000" spc="-1" strike="noStrike">
                <a:solidFill>
                  <a:srgbClr val="000000"/>
                </a:solidFill>
                <a:latin typeface="Calibri"/>
              </a:rPr>
              <a:t>in </a:t>
            </a:r>
            <a:r>
              <a:rPr b="0" lang="it-IT" sz="2000" spc="-15" strike="noStrike">
                <a:solidFill>
                  <a:srgbClr val="000000"/>
                </a:solidFill>
                <a:latin typeface="Calibri"/>
              </a:rPr>
              <a:t>carico </a:t>
            </a:r>
            <a:r>
              <a:rPr b="0" lang="it-IT" sz="2000" spc="-1" strike="noStrike">
                <a:solidFill>
                  <a:srgbClr val="000000"/>
                </a:solidFill>
                <a:latin typeface="Calibri"/>
              </a:rPr>
              <a:t>le </a:t>
            </a:r>
            <a:r>
              <a:rPr b="0" lang="it-IT" sz="2000" spc="-7" strike="noStrike">
                <a:solidFill>
                  <a:srgbClr val="000000"/>
                </a:solidFill>
                <a:latin typeface="Calibri"/>
              </a:rPr>
              <a:t>domande </a:t>
            </a:r>
            <a:r>
              <a:rPr b="0" lang="it-IT" sz="2000" spc="-12" strike="noStrike">
                <a:solidFill>
                  <a:srgbClr val="000000"/>
                </a:solidFill>
                <a:latin typeface="Calibri"/>
              </a:rPr>
              <a:t>pervenute </a:t>
            </a:r>
            <a:r>
              <a:rPr b="0" lang="it-IT" sz="2000" spc="-7" strike="noStrike">
                <a:solidFill>
                  <a:srgbClr val="000000"/>
                </a:solidFill>
                <a:latin typeface="Calibri"/>
              </a:rPr>
              <a:t>dai </a:t>
            </a:r>
            <a:r>
              <a:rPr b="0" lang="it-IT" sz="2000" spc="-12" strike="noStrike">
                <a:solidFill>
                  <a:srgbClr val="000000"/>
                </a:solidFill>
                <a:latin typeface="Calibri"/>
              </a:rPr>
              <a:t>destinatari </a:t>
            </a:r>
            <a:r>
              <a:rPr b="0" lang="it-IT" sz="2000" spc="-1" strike="noStrike">
                <a:solidFill>
                  <a:srgbClr val="000000"/>
                </a:solidFill>
                <a:latin typeface="Calibri"/>
              </a:rPr>
              <a:t>e </a:t>
            </a:r>
            <a:r>
              <a:rPr b="0" lang="it-IT" sz="2000" spc="-7" strike="noStrike">
                <a:solidFill>
                  <a:srgbClr val="000000"/>
                </a:solidFill>
                <a:latin typeface="Calibri"/>
              </a:rPr>
              <a:t>ne  </a:t>
            </a:r>
            <a:r>
              <a:rPr b="0" lang="it-IT" sz="2000" spc="-12" strike="noStrike">
                <a:solidFill>
                  <a:srgbClr val="000000"/>
                </a:solidFill>
                <a:latin typeface="Calibri"/>
              </a:rPr>
              <a:t>verificherà </a:t>
            </a:r>
            <a:r>
              <a:rPr b="0" lang="it-IT" sz="2000" spc="-1" strike="noStrike">
                <a:solidFill>
                  <a:srgbClr val="000000"/>
                </a:solidFill>
                <a:latin typeface="Calibri"/>
              </a:rPr>
              <a:t>la </a:t>
            </a:r>
            <a:r>
              <a:rPr b="0" lang="it-IT" sz="2000" spc="-21" strike="noStrike">
                <a:solidFill>
                  <a:srgbClr val="000000"/>
                </a:solidFill>
                <a:latin typeface="Calibri"/>
              </a:rPr>
              <a:t>conformità </a:t>
            </a:r>
            <a:r>
              <a:rPr b="0" lang="it-IT" sz="2000" spc="-1" strike="noStrike">
                <a:solidFill>
                  <a:srgbClr val="000000"/>
                </a:solidFill>
                <a:latin typeface="Calibri"/>
              </a:rPr>
              <a:t>alle </a:t>
            </a:r>
            <a:r>
              <a:rPr b="0" lang="it-IT" sz="2000" spc="-12" strike="noStrike">
                <a:solidFill>
                  <a:srgbClr val="000000"/>
                </a:solidFill>
                <a:latin typeface="Calibri"/>
              </a:rPr>
              <a:t>prescrizioni </a:t>
            </a:r>
            <a:r>
              <a:rPr b="0" lang="it-IT" sz="2000" spc="-7" strike="noStrike">
                <a:solidFill>
                  <a:srgbClr val="000000"/>
                </a:solidFill>
                <a:latin typeface="Calibri"/>
              </a:rPr>
              <a:t>dell’Avviso.</a:t>
            </a:r>
            <a:endParaRPr b="0" lang="it-IT" sz="2000" spc="-1" strike="noStrike">
              <a:solidFill>
                <a:srgbClr val="000000"/>
              </a:solidFill>
              <a:latin typeface="Trebuchet MS"/>
            </a:endParaRPr>
          </a:p>
          <a:p>
            <a:pPr>
              <a:lnSpc>
                <a:spcPct val="100000"/>
              </a:lnSpc>
              <a:spcBef>
                <a:spcPts val="20"/>
              </a:spcBef>
              <a:tabLst>
                <a:tab algn="l" pos="300240"/>
              </a:tabLst>
            </a:pPr>
            <a:endParaRPr b="0" lang="it-IT" sz="2000" spc="-1" strike="noStrike">
              <a:solidFill>
                <a:srgbClr val="000000"/>
              </a:solidFill>
              <a:latin typeface="Trebuchet MS"/>
            </a:endParaRPr>
          </a:p>
          <a:p>
            <a:pPr marL="299880" indent="-287280">
              <a:lnSpc>
                <a:spcPct val="100000"/>
              </a:lnSpc>
              <a:buClr>
                <a:srgbClr val="90c225"/>
              </a:buClr>
              <a:buSzPct val="81000"/>
              <a:buFont typeface="Wingdings" charset="2"/>
              <a:buChar char=""/>
              <a:tabLst>
                <a:tab algn="l" pos="299880"/>
                <a:tab algn="l" pos="300240"/>
              </a:tabLst>
            </a:pPr>
            <a:r>
              <a:rPr b="0" lang="it-IT" sz="2000" spc="-1" strike="noStrike">
                <a:solidFill>
                  <a:srgbClr val="000000"/>
                </a:solidFill>
                <a:latin typeface="Calibri"/>
              </a:rPr>
              <a:t>Il </a:t>
            </a:r>
            <a:r>
              <a:rPr b="0" lang="it-IT" sz="2000" spc="-12" strike="noStrike">
                <a:solidFill>
                  <a:srgbClr val="000000"/>
                </a:solidFill>
                <a:latin typeface="Calibri"/>
              </a:rPr>
              <a:t>Dipartimento </a:t>
            </a:r>
            <a:r>
              <a:rPr b="0" lang="it-IT" sz="2000" spc="-1" strike="noStrike">
                <a:solidFill>
                  <a:srgbClr val="000000"/>
                </a:solidFill>
                <a:latin typeface="Calibri"/>
              </a:rPr>
              <a:t>della </a:t>
            </a:r>
            <a:r>
              <a:rPr b="0" lang="it-IT" sz="2000" spc="-12" strike="noStrike">
                <a:solidFill>
                  <a:srgbClr val="000000"/>
                </a:solidFill>
                <a:latin typeface="Calibri"/>
              </a:rPr>
              <a:t>funzione pubblica provvederà </a:t>
            </a:r>
            <a:r>
              <a:rPr b="0" lang="it-IT" sz="2000" spc="-1" strike="noStrike">
                <a:solidFill>
                  <a:srgbClr val="000000"/>
                </a:solidFill>
                <a:latin typeface="Calibri"/>
              </a:rPr>
              <a:t>a </a:t>
            </a:r>
            <a:r>
              <a:rPr b="0" lang="it-IT" sz="2000" spc="-12" strike="noStrike">
                <a:solidFill>
                  <a:srgbClr val="000000"/>
                </a:solidFill>
                <a:latin typeface="Calibri"/>
              </a:rPr>
              <a:t>comunicare, </a:t>
            </a:r>
            <a:r>
              <a:rPr b="0" lang="it-IT" sz="2000" spc="-15" strike="noStrike">
                <a:solidFill>
                  <a:srgbClr val="000000"/>
                </a:solidFill>
                <a:latin typeface="Calibri"/>
              </a:rPr>
              <a:t>tramite </a:t>
            </a:r>
            <a:r>
              <a:rPr b="0" lang="it-IT" sz="2000" spc="-1" strike="noStrike">
                <a:solidFill>
                  <a:srgbClr val="000000"/>
                </a:solidFill>
                <a:latin typeface="Calibri"/>
              </a:rPr>
              <a:t>il </a:t>
            </a:r>
            <a:r>
              <a:rPr b="0" lang="it-IT" sz="2000" spc="-12" strike="noStrike">
                <a:solidFill>
                  <a:srgbClr val="000000"/>
                </a:solidFill>
                <a:latin typeface="Calibri"/>
              </a:rPr>
              <a:t>proprio sito  </a:t>
            </a:r>
            <a:r>
              <a:rPr b="0" lang="it-IT" sz="2000" spc="-7" strike="noStrike">
                <a:solidFill>
                  <a:srgbClr val="000000"/>
                </a:solidFill>
                <a:latin typeface="Calibri"/>
              </a:rPr>
              <a:t>istituzionale </a:t>
            </a:r>
            <a:r>
              <a:rPr b="0" lang="it-IT" sz="2000" spc="-15" strike="noStrike">
                <a:solidFill>
                  <a:srgbClr val="000000"/>
                </a:solidFill>
                <a:latin typeface="Calibri"/>
              </a:rPr>
              <a:t>(</a:t>
            </a:r>
            <a:r>
              <a:rPr b="0" lang="it-IT" sz="2000" spc="-15" strike="noStrike" u="sng">
                <a:solidFill>
                  <a:srgbClr val="ffae3e"/>
                </a:solidFill>
                <a:uFill>
                  <a:solidFill>
                    <a:srgbClr val="000000"/>
                  </a:solidFill>
                </a:uFill>
                <a:latin typeface="Calibri"/>
                <a:hlinkClick r:id="rId1"/>
              </a:rPr>
              <a:t>http://www.funzionepubblica.gov.it</a:t>
            </a:r>
            <a:r>
              <a:rPr b="0" lang="it-IT" sz="2000" spc="-15" strike="noStrike">
                <a:solidFill>
                  <a:srgbClr val="000000"/>
                </a:solidFill>
                <a:latin typeface="Calibri"/>
              </a:rPr>
              <a:t>) </a:t>
            </a:r>
            <a:r>
              <a:rPr b="0" lang="it-IT" sz="2000" spc="-12" strike="noStrike">
                <a:solidFill>
                  <a:srgbClr val="000000"/>
                </a:solidFill>
                <a:latin typeface="Calibri"/>
              </a:rPr>
              <a:t>nonché </a:t>
            </a:r>
            <a:r>
              <a:rPr b="0" lang="it-IT" sz="2000" spc="-15" strike="noStrike">
                <a:solidFill>
                  <a:srgbClr val="000000"/>
                </a:solidFill>
                <a:latin typeface="Calibri"/>
              </a:rPr>
              <a:t>tramite </a:t>
            </a:r>
            <a:r>
              <a:rPr b="0" lang="it-IT" sz="2000" spc="-1" strike="noStrike">
                <a:solidFill>
                  <a:srgbClr val="000000"/>
                </a:solidFill>
                <a:latin typeface="Calibri"/>
              </a:rPr>
              <a:t>il </a:t>
            </a:r>
            <a:r>
              <a:rPr b="0" lang="it-IT" sz="2000" spc="-12" strike="noStrike">
                <a:solidFill>
                  <a:srgbClr val="000000"/>
                </a:solidFill>
                <a:latin typeface="Calibri"/>
              </a:rPr>
              <a:t>sito </a:t>
            </a:r>
            <a:r>
              <a:rPr b="0" lang="it-IT" sz="2000" spc="-7" strike="noStrike">
                <a:solidFill>
                  <a:srgbClr val="000000"/>
                </a:solidFill>
                <a:latin typeface="Calibri"/>
              </a:rPr>
              <a:t>istituzionale del </a:t>
            </a:r>
            <a:r>
              <a:rPr b="0" lang="it-IT" sz="2000" spc="-1" strike="noStrike">
                <a:solidFill>
                  <a:srgbClr val="000000"/>
                </a:solidFill>
                <a:latin typeface="Calibri"/>
              </a:rPr>
              <a:t>PON  </a:t>
            </a:r>
            <a:r>
              <a:rPr b="0" lang="it-IT" sz="2000" spc="-12" strike="noStrike">
                <a:solidFill>
                  <a:srgbClr val="000000"/>
                </a:solidFill>
                <a:latin typeface="Calibri"/>
              </a:rPr>
              <a:t>“Governance </a:t>
            </a:r>
            <a:r>
              <a:rPr b="0" lang="it-IT" sz="2000" spc="-1" strike="noStrike">
                <a:solidFill>
                  <a:srgbClr val="000000"/>
                </a:solidFill>
                <a:latin typeface="Calibri"/>
              </a:rPr>
              <a:t>e </a:t>
            </a:r>
            <a:r>
              <a:rPr b="0" lang="it-IT" sz="2000" spc="-7" strike="noStrike">
                <a:solidFill>
                  <a:srgbClr val="000000"/>
                </a:solidFill>
                <a:latin typeface="Calibri"/>
              </a:rPr>
              <a:t>Capacità Istituzionale” </a:t>
            </a:r>
            <a:r>
              <a:rPr b="0" lang="it-IT" sz="2000" spc="4" strike="noStrike">
                <a:solidFill>
                  <a:srgbClr val="000000"/>
                </a:solidFill>
                <a:latin typeface="Calibri"/>
              </a:rPr>
              <a:t>2014-2020  </a:t>
            </a:r>
            <a:r>
              <a:rPr b="0" lang="it-IT" sz="2000" spc="-15" strike="noStrike">
                <a:solidFill>
                  <a:srgbClr val="000000"/>
                </a:solidFill>
                <a:latin typeface="Calibri"/>
              </a:rPr>
              <a:t>(</a:t>
            </a:r>
            <a:r>
              <a:rPr b="0" lang="it-IT" sz="2000" spc="-15" strike="noStrike" u="sng">
                <a:solidFill>
                  <a:srgbClr val="ffae3e"/>
                </a:solidFill>
                <a:uFill>
                  <a:solidFill>
                    <a:srgbClr val="000000"/>
                  </a:solidFill>
                </a:uFill>
                <a:latin typeface="Calibri"/>
                <a:hlinkClick r:id="rId2"/>
              </a:rPr>
              <a:t>http://www.pongovernance1420.gov.it/</a:t>
            </a:r>
            <a:r>
              <a:rPr b="0" lang="it-IT" sz="2000" spc="-15" strike="noStrike" u="sng">
                <a:solidFill>
                  <a:srgbClr val="ffae3e"/>
                </a:solidFill>
                <a:uFill>
                  <a:solidFill>
                    <a:srgbClr val="000000"/>
                  </a:solidFill>
                </a:uFill>
                <a:latin typeface="Calibri"/>
                <a:hlinkClick r:id="rId3"/>
              </a:rPr>
              <a:t>opportunita</a:t>
            </a:r>
            <a:r>
              <a:rPr b="0" lang="it-IT" sz="2000" spc="-15" strike="noStrike">
                <a:solidFill>
                  <a:srgbClr val="000000"/>
                </a:solidFill>
                <a:latin typeface="Calibri"/>
              </a:rPr>
              <a:t>), </a:t>
            </a:r>
            <a:r>
              <a:rPr b="0" lang="it-IT" sz="2000" spc="-26" strike="noStrike">
                <a:solidFill>
                  <a:srgbClr val="000000"/>
                </a:solidFill>
                <a:latin typeface="Calibri"/>
              </a:rPr>
              <a:t>l’esito </a:t>
            </a:r>
            <a:r>
              <a:rPr b="0" lang="it-IT" sz="2000" spc="-1" strike="noStrike">
                <a:solidFill>
                  <a:srgbClr val="000000"/>
                </a:solidFill>
                <a:latin typeface="Calibri"/>
              </a:rPr>
              <a:t>delle </a:t>
            </a:r>
            <a:r>
              <a:rPr b="0" lang="it-IT" sz="2000" spc="-7" strike="noStrike">
                <a:solidFill>
                  <a:srgbClr val="000000"/>
                </a:solidFill>
                <a:latin typeface="Calibri"/>
              </a:rPr>
              <a:t>verifiche di eleggibilità. </a:t>
            </a:r>
            <a:r>
              <a:rPr b="1" lang="it-IT" sz="2000" spc="-1" strike="noStrike">
                <a:solidFill>
                  <a:srgbClr val="000000"/>
                </a:solidFill>
                <a:latin typeface="Calibri"/>
              </a:rPr>
              <a:t>In  </a:t>
            </a:r>
            <a:r>
              <a:rPr b="1" lang="it-IT" sz="2000" spc="-12" strike="noStrike">
                <a:solidFill>
                  <a:srgbClr val="000000"/>
                </a:solidFill>
                <a:latin typeface="Calibri"/>
              </a:rPr>
              <a:t>caso </a:t>
            </a:r>
            <a:r>
              <a:rPr b="1" lang="it-IT" sz="2000" spc="-7" strike="noStrike">
                <a:solidFill>
                  <a:srgbClr val="000000"/>
                </a:solidFill>
                <a:latin typeface="Calibri"/>
              </a:rPr>
              <a:t>di esito </a:t>
            </a:r>
            <a:r>
              <a:rPr b="1" lang="it-IT" sz="2000" spc="-15" strike="noStrike">
                <a:solidFill>
                  <a:srgbClr val="000000"/>
                </a:solidFill>
                <a:latin typeface="Calibri"/>
              </a:rPr>
              <a:t>positivo, </a:t>
            </a:r>
            <a:r>
              <a:rPr b="1" lang="it-IT" sz="2000" spc="-1" strike="noStrike">
                <a:solidFill>
                  <a:srgbClr val="000000"/>
                </a:solidFill>
                <a:latin typeface="Calibri"/>
              </a:rPr>
              <a:t>il </a:t>
            </a:r>
            <a:r>
              <a:rPr b="1" lang="it-IT" sz="2000" spc="-12" strike="noStrike">
                <a:solidFill>
                  <a:srgbClr val="000000"/>
                </a:solidFill>
                <a:latin typeface="Calibri"/>
              </a:rPr>
              <a:t>destinatario </a:t>
            </a:r>
            <a:r>
              <a:rPr b="1" lang="it-IT" sz="2000" spc="-15" strike="noStrike">
                <a:solidFill>
                  <a:srgbClr val="000000"/>
                </a:solidFill>
                <a:latin typeface="Calibri"/>
              </a:rPr>
              <a:t>verrà </a:t>
            </a:r>
            <a:r>
              <a:rPr b="1" lang="it-IT" sz="2000" spc="-1" strike="noStrike">
                <a:solidFill>
                  <a:srgbClr val="000000"/>
                </a:solidFill>
                <a:latin typeface="Calibri"/>
              </a:rPr>
              <a:t>ammesso alla </a:t>
            </a:r>
            <a:r>
              <a:rPr b="1" lang="it-IT" sz="2000" spc="-7" strike="noStrike">
                <a:solidFill>
                  <a:srgbClr val="000000"/>
                </a:solidFill>
                <a:latin typeface="Calibri"/>
              </a:rPr>
              <a:t>successiva </a:t>
            </a:r>
            <a:r>
              <a:rPr b="1" lang="it-IT" sz="2000" spc="-15" strike="noStrike">
                <a:solidFill>
                  <a:srgbClr val="000000"/>
                </a:solidFill>
                <a:latin typeface="Calibri"/>
              </a:rPr>
              <a:t>fase </a:t>
            </a:r>
            <a:r>
              <a:rPr b="1" lang="it-IT" sz="2000" spc="-7" strike="noStrike">
                <a:solidFill>
                  <a:srgbClr val="000000"/>
                </a:solidFill>
                <a:latin typeface="Calibri"/>
              </a:rPr>
              <a:t>di </a:t>
            </a:r>
            <a:r>
              <a:rPr b="1" lang="it-IT" sz="2000" spc="-15" strike="noStrike">
                <a:solidFill>
                  <a:srgbClr val="000000"/>
                </a:solidFill>
                <a:latin typeface="Calibri"/>
              </a:rPr>
              <a:t>progettazione  </a:t>
            </a:r>
            <a:r>
              <a:rPr b="1" lang="it-IT" sz="2000" spc="-12" strike="noStrike">
                <a:solidFill>
                  <a:srgbClr val="000000"/>
                </a:solidFill>
                <a:latin typeface="Calibri"/>
              </a:rPr>
              <a:t>partecipata </a:t>
            </a:r>
            <a:r>
              <a:rPr b="1" lang="it-IT" sz="2000" spc="-7" strike="noStrike">
                <a:solidFill>
                  <a:srgbClr val="000000"/>
                </a:solidFill>
                <a:latin typeface="Calibri"/>
              </a:rPr>
              <a:t>del Piano di </a:t>
            </a:r>
            <a:r>
              <a:rPr b="1" lang="it-IT" sz="2000" spc="-15" strike="noStrike">
                <a:solidFill>
                  <a:srgbClr val="000000"/>
                </a:solidFill>
                <a:latin typeface="Calibri"/>
              </a:rPr>
              <a:t>intervento </a:t>
            </a:r>
            <a:r>
              <a:rPr b="0" lang="it-IT" sz="2000" spc="-32" strike="noStrike">
                <a:solidFill>
                  <a:srgbClr val="000000"/>
                </a:solidFill>
                <a:latin typeface="Calibri"/>
              </a:rPr>
              <a:t>(</a:t>
            </a:r>
            <a:r>
              <a:rPr b="1" lang="it-IT" sz="2000" spc="-32" strike="noStrike">
                <a:solidFill>
                  <a:srgbClr val="000000"/>
                </a:solidFill>
                <a:latin typeface="Calibri"/>
              </a:rPr>
              <a:t>Fase</a:t>
            </a:r>
            <a:r>
              <a:rPr b="1" lang="it-IT" sz="2000" spc="111" strike="noStrike">
                <a:solidFill>
                  <a:srgbClr val="000000"/>
                </a:solidFill>
                <a:latin typeface="Calibri"/>
              </a:rPr>
              <a:t> </a:t>
            </a:r>
            <a:r>
              <a:rPr b="1" lang="it-IT" sz="2000" spc="-7" strike="noStrike">
                <a:solidFill>
                  <a:srgbClr val="000000"/>
                </a:solidFill>
                <a:latin typeface="Calibri"/>
              </a:rPr>
              <a:t>2</a:t>
            </a:r>
            <a:r>
              <a:rPr b="0" lang="it-IT" sz="2000" spc="-7" strike="noStrike">
                <a:solidFill>
                  <a:srgbClr val="000000"/>
                </a:solidFill>
                <a:latin typeface="Calibri"/>
              </a:rPr>
              <a:t>).</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209" name="Immagine 3" descr="AEL-defin grande.jpg"/>
          <p:cNvPicPr/>
          <p:nvPr/>
        </p:nvPicPr>
        <p:blipFill>
          <a:blip r:embed="rId4"/>
          <a:stretch/>
        </p:blipFill>
        <p:spPr>
          <a:xfrm>
            <a:off x="299520" y="756360"/>
            <a:ext cx="1079640" cy="1079640"/>
          </a:xfrm>
          <a:prstGeom prst="rect">
            <a:avLst/>
          </a:prstGeom>
          <a:ln w="0">
            <a:noFill/>
          </a:ln>
        </p:spPr>
      </p:pic>
      <p:pic>
        <p:nvPicPr>
          <p:cNvPr id="210" name="Immagine 5" descr=""/>
          <p:cNvPicPr/>
          <p:nvPr/>
        </p:nvPicPr>
        <p:blipFill>
          <a:blip r:embed="rId5"/>
          <a:stretch/>
        </p:blipFill>
        <p:spPr>
          <a:xfrm>
            <a:off x="7944480" y="921960"/>
            <a:ext cx="2453760" cy="719640"/>
          </a:xfrm>
          <a:prstGeom prst="rect">
            <a:avLst/>
          </a:prstGeom>
          <a:ln w="0">
            <a:noFill/>
          </a:ln>
        </p:spPr>
      </p:pic>
      <p:sp>
        <p:nvSpPr>
          <p:cNvPr id="21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73407D7A-C5BA-4419-9A8A-A7597FFEE20A}"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7. Il primo passo previsto dall’Avviso</a:t>
            </a:r>
            <a:endParaRPr b="0" lang="it-IT" sz="2200" spc="-1" strike="noStrike">
              <a:solidFill>
                <a:srgbClr val="000000"/>
              </a:solidFill>
              <a:latin typeface="Trebuchet MS"/>
            </a:endParaRPr>
          </a:p>
        </p:txBody>
      </p:sp>
      <p:sp>
        <p:nvSpPr>
          <p:cNvPr id="213" name="TextShape 2"/>
          <p:cNvSpPr txBox="1"/>
          <p:nvPr/>
        </p:nvSpPr>
        <p:spPr>
          <a:xfrm>
            <a:off x="680400" y="2336760"/>
            <a:ext cx="9613440" cy="4091760"/>
          </a:xfrm>
          <a:prstGeom prst="rect">
            <a:avLst/>
          </a:prstGeom>
          <a:noFill/>
          <a:ln w="0">
            <a:noFill/>
          </a:ln>
        </p:spPr>
        <p:txBody>
          <a:bodyPr>
            <a:normAutofit/>
          </a:bodyPr>
          <a:p>
            <a:pPr marL="12600">
              <a:lnSpc>
                <a:spcPct val="100000"/>
              </a:lnSpc>
              <a:spcBef>
                <a:spcPts val="1100"/>
              </a:spcBef>
              <a:tabLst>
                <a:tab algn="l" pos="0"/>
              </a:tabLst>
            </a:pPr>
            <a:r>
              <a:rPr b="0" lang="it-IT" sz="2000" spc="-12" strike="noStrike">
                <a:solidFill>
                  <a:srgbClr val="000000"/>
                </a:solidFill>
                <a:latin typeface="Calibri"/>
              </a:rPr>
              <a:t>Per partecipare </a:t>
            </a:r>
            <a:r>
              <a:rPr b="0" lang="it-IT" sz="2000" spc="-21" strike="noStrike">
                <a:solidFill>
                  <a:srgbClr val="000000"/>
                </a:solidFill>
                <a:latin typeface="Calibri"/>
              </a:rPr>
              <a:t>all’Avviso (</a:t>
            </a:r>
            <a:r>
              <a:rPr b="1" lang="it-IT" sz="2000" spc="-21" strike="noStrike">
                <a:solidFill>
                  <a:srgbClr val="000000"/>
                </a:solidFill>
                <a:latin typeface="Calibri"/>
              </a:rPr>
              <a:t>Fase </a:t>
            </a:r>
            <a:r>
              <a:rPr b="1" lang="it-IT" sz="2000" spc="-1" strike="noStrike">
                <a:solidFill>
                  <a:srgbClr val="000000"/>
                </a:solidFill>
                <a:latin typeface="Calibri"/>
              </a:rPr>
              <a:t>1</a:t>
            </a:r>
            <a:r>
              <a:rPr b="0" lang="it-IT" sz="2000" spc="-1" strike="noStrike">
                <a:solidFill>
                  <a:srgbClr val="000000"/>
                </a:solidFill>
                <a:latin typeface="Calibri"/>
              </a:rPr>
              <a:t>) è </a:t>
            </a:r>
            <a:r>
              <a:rPr b="0" lang="it-IT" sz="2000" spc="-7" strike="noStrike">
                <a:solidFill>
                  <a:srgbClr val="000000"/>
                </a:solidFill>
                <a:latin typeface="Calibri"/>
              </a:rPr>
              <a:t>necessario </a:t>
            </a:r>
            <a:r>
              <a:rPr b="0" lang="it-IT" sz="2000" spc="-15" strike="noStrike">
                <a:solidFill>
                  <a:srgbClr val="000000"/>
                </a:solidFill>
                <a:latin typeface="Calibri"/>
              </a:rPr>
              <a:t>presentare </a:t>
            </a:r>
            <a:r>
              <a:rPr b="0" lang="it-IT" sz="2000" spc="-12" strike="noStrike">
                <a:solidFill>
                  <a:srgbClr val="000000"/>
                </a:solidFill>
                <a:latin typeface="Calibri"/>
              </a:rPr>
              <a:t>formale richiesta</a:t>
            </a:r>
            <a:r>
              <a:rPr b="0" lang="it-IT" sz="2000" spc="199" strike="noStrike">
                <a:solidFill>
                  <a:srgbClr val="000000"/>
                </a:solidFill>
                <a:latin typeface="Calibri"/>
              </a:rPr>
              <a:t> </a:t>
            </a:r>
            <a:r>
              <a:rPr b="0" lang="it-IT" sz="2000" spc="-12" strike="noStrike">
                <a:solidFill>
                  <a:srgbClr val="000000"/>
                </a:solidFill>
                <a:latin typeface="Calibri"/>
              </a:rPr>
              <a:t>mediante:</a:t>
            </a:r>
            <a:endParaRPr b="0" lang="it-IT" sz="2000" spc="-1" strike="noStrike">
              <a:solidFill>
                <a:srgbClr val="000000"/>
              </a:solidFill>
              <a:latin typeface="Trebuchet MS"/>
            </a:endParaRPr>
          </a:p>
          <a:p>
            <a:pPr marL="355680" indent="-342720">
              <a:lnSpc>
                <a:spcPct val="100000"/>
              </a:lnSpc>
              <a:spcBef>
                <a:spcPts val="1006"/>
              </a:spcBef>
              <a:buClr>
                <a:srgbClr val="90c225"/>
              </a:buClr>
              <a:buSzPct val="81000"/>
              <a:buFont typeface="Arial"/>
              <a:buAutoNum type="arabicPeriod"/>
              <a:tabLst>
                <a:tab algn="l" pos="354960"/>
                <a:tab algn="l" pos="355680"/>
              </a:tabLst>
            </a:pPr>
            <a:r>
              <a:rPr b="0" lang="it-IT" sz="2000" spc="-7" strike="noStrike" u="sng">
                <a:solidFill>
                  <a:srgbClr val="000000"/>
                </a:solidFill>
                <a:uFill>
                  <a:solidFill>
                    <a:srgbClr val="000000"/>
                  </a:solidFill>
                </a:uFill>
                <a:latin typeface="Calibri"/>
              </a:rPr>
              <a:t>Compilazione del </a:t>
            </a:r>
            <a:r>
              <a:rPr b="0" lang="it-IT" sz="2000" spc="-15" strike="noStrike" u="sng">
                <a:solidFill>
                  <a:srgbClr val="000000"/>
                </a:solidFill>
                <a:uFill>
                  <a:solidFill>
                    <a:srgbClr val="000000"/>
                  </a:solidFill>
                </a:uFill>
                <a:latin typeface="Calibri"/>
              </a:rPr>
              <a:t>format </a:t>
            </a:r>
            <a:r>
              <a:rPr b="0" lang="it-IT" sz="2000" spc="-7" strike="noStrike">
                <a:solidFill>
                  <a:srgbClr val="000000"/>
                </a:solidFill>
                <a:latin typeface="Calibri"/>
              </a:rPr>
              <a:t>di </a:t>
            </a:r>
            <a:r>
              <a:rPr b="0" lang="it-IT" sz="2000" spc="-12" strike="noStrike">
                <a:solidFill>
                  <a:srgbClr val="000000"/>
                </a:solidFill>
                <a:latin typeface="Calibri"/>
              </a:rPr>
              <a:t>domanda </a:t>
            </a:r>
            <a:r>
              <a:rPr b="0" lang="it-IT" sz="2000" spc="-15" strike="noStrike">
                <a:solidFill>
                  <a:srgbClr val="000000"/>
                </a:solidFill>
                <a:latin typeface="Calibri"/>
              </a:rPr>
              <a:t>(</a:t>
            </a:r>
            <a:r>
              <a:rPr b="1" lang="it-IT" sz="2000" spc="-15" strike="noStrike">
                <a:solidFill>
                  <a:srgbClr val="000000"/>
                </a:solidFill>
                <a:latin typeface="Calibri"/>
              </a:rPr>
              <a:t>Allegato </a:t>
            </a:r>
            <a:r>
              <a:rPr b="1" lang="it-IT" sz="2000" spc="-1" strike="noStrike">
                <a:solidFill>
                  <a:srgbClr val="000000"/>
                </a:solidFill>
                <a:latin typeface="Calibri"/>
              </a:rPr>
              <a:t>1a </a:t>
            </a:r>
            <a:r>
              <a:rPr b="0" lang="it-IT" sz="2000" spc="-7" strike="noStrike">
                <a:solidFill>
                  <a:srgbClr val="000000"/>
                </a:solidFill>
                <a:latin typeface="Calibri"/>
              </a:rPr>
              <a:t>nel </a:t>
            </a:r>
            <a:r>
              <a:rPr b="0" lang="it-IT" sz="2000" spc="-12" strike="noStrike">
                <a:solidFill>
                  <a:srgbClr val="000000"/>
                </a:solidFill>
                <a:latin typeface="Calibri"/>
              </a:rPr>
              <a:t>caso </a:t>
            </a:r>
            <a:r>
              <a:rPr b="0" lang="it-IT" sz="2000" spc="-7" strike="noStrike">
                <a:solidFill>
                  <a:srgbClr val="000000"/>
                </a:solidFill>
                <a:latin typeface="Calibri"/>
              </a:rPr>
              <a:t>di </a:t>
            </a:r>
            <a:r>
              <a:rPr b="1" lang="it-IT" sz="2000" spc="-15" strike="noStrike">
                <a:solidFill>
                  <a:srgbClr val="000000"/>
                </a:solidFill>
                <a:latin typeface="Calibri"/>
              </a:rPr>
              <a:t>proponente </a:t>
            </a:r>
            <a:r>
              <a:rPr b="1" lang="it-IT" sz="2000" spc="-1" strike="noStrike">
                <a:solidFill>
                  <a:srgbClr val="000000"/>
                </a:solidFill>
                <a:latin typeface="Calibri"/>
              </a:rPr>
              <a:t>in </a:t>
            </a:r>
            <a:r>
              <a:rPr b="1" lang="it-IT" sz="2000" spc="-12" strike="noStrike">
                <a:solidFill>
                  <a:srgbClr val="000000"/>
                </a:solidFill>
                <a:latin typeface="Calibri"/>
              </a:rPr>
              <a:t>forma</a:t>
            </a:r>
            <a:r>
              <a:rPr b="1" lang="it-IT" sz="2000" spc="279" strike="noStrike">
                <a:solidFill>
                  <a:srgbClr val="000000"/>
                </a:solidFill>
                <a:latin typeface="Calibri"/>
              </a:rPr>
              <a:t> </a:t>
            </a:r>
            <a:r>
              <a:rPr b="1" lang="it-IT" sz="2000" spc="-7" strike="noStrike">
                <a:solidFill>
                  <a:srgbClr val="000000"/>
                </a:solidFill>
                <a:latin typeface="Calibri"/>
              </a:rPr>
              <a:t>singola – Allegato 1b </a:t>
            </a:r>
            <a:r>
              <a:rPr b="0" lang="it-IT" sz="2000" spc="-7" strike="noStrike">
                <a:solidFill>
                  <a:srgbClr val="000000"/>
                </a:solidFill>
                <a:latin typeface="Calibri"/>
              </a:rPr>
              <a:t>nel caso di </a:t>
            </a:r>
            <a:r>
              <a:rPr b="1" lang="it-IT" sz="2000" spc="-7" strike="noStrike">
                <a:solidFill>
                  <a:srgbClr val="000000"/>
                </a:solidFill>
                <a:latin typeface="Calibri"/>
              </a:rPr>
              <a:t>proposta aggregata</a:t>
            </a:r>
            <a:r>
              <a:rPr b="0" lang="it-IT" sz="2000" spc="-7" strike="noStrike">
                <a:solidFill>
                  <a:srgbClr val="000000"/>
                </a:solidFill>
                <a:latin typeface="Calibri"/>
              </a:rPr>
              <a:t>)</a:t>
            </a:r>
            <a:endParaRPr b="0" lang="it-IT" sz="2000" spc="-1" strike="noStrike">
              <a:solidFill>
                <a:srgbClr val="000000"/>
              </a:solidFill>
              <a:latin typeface="Trebuchet MS"/>
            </a:endParaRPr>
          </a:p>
          <a:p>
            <a:pPr marL="355680" indent="-342720">
              <a:lnSpc>
                <a:spcPct val="100000"/>
              </a:lnSpc>
              <a:spcBef>
                <a:spcPts val="1001"/>
              </a:spcBef>
              <a:buClr>
                <a:srgbClr val="90c225"/>
              </a:buClr>
              <a:buSzPct val="81000"/>
              <a:buFont typeface="Arial"/>
              <a:buAutoNum type="arabicPeriod"/>
              <a:tabLst>
                <a:tab algn="l" pos="354960"/>
                <a:tab algn="l" pos="355680"/>
              </a:tabLst>
            </a:pPr>
            <a:r>
              <a:rPr b="0" lang="it-IT" sz="2000" spc="-12" strike="noStrike" u="sng">
                <a:solidFill>
                  <a:srgbClr val="000000"/>
                </a:solidFill>
                <a:uFill>
                  <a:solidFill>
                    <a:srgbClr val="000000"/>
                  </a:solidFill>
                </a:uFill>
                <a:latin typeface="Calibri"/>
              </a:rPr>
              <a:t>Sottoscrizione</a:t>
            </a:r>
            <a:r>
              <a:rPr b="0" lang="it-IT" sz="2000" spc="-12" strike="noStrike">
                <a:solidFill>
                  <a:srgbClr val="000000"/>
                </a:solidFill>
                <a:latin typeface="Calibri"/>
              </a:rPr>
              <a:t> </a:t>
            </a:r>
            <a:r>
              <a:rPr b="0" lang="it-IT" sz="2000" spc="-15" strike="noStrike">
                <a:solidFill>
                  <a:srgbClr val="000000"/>
                </a:solidFill>
                <a:latin typeface="Calibri"/>
              </a:rPr>
              <a:t>con </a:t>
            </a:r>
            <a:r>
              <a:rPr b="0" lang="it-IT" sz="2000" spc="-7" strike="noStrike">
                <a:solidFill>
                  <a:srgbClr val="000000"/>
                </a:solidFill>
                <a:latin typeface="Calibri"/>
              </a:rPr>
              <a:t>firma </a:t>
            </a:r>
            <a:r>
              <a:rPr b="0" lang="it-IT" sz="2000" spc="-12" strike="noStrike">
                <a:solidFill>
                  <a:srgbClr val="000000"/>
                </a:solidFill>
                <a:latin typeface="Calibri"/>
              </a:rPr>
              <a:t>digitale </a:t>
            </a:r>
            <a:r>
              <a:rPr b="0" lang="it-IT" sz="2000" spc="-21" strike="noStrike">
                <a:solidFill>
                  <a:srgbClr val="000000"/>
                </a:solidFill>
                <a:latin typeface="Calibri"/>
              </a:rPr>
              <a:t>(formato </a:t>
            </a:r>
            <a:r>
              <a:rPr b="0" lang="it-IT" sz="2000" spc="-12" strike="noStrike">
                <a:solidFill>
                  <a:srgbClr val="000000"/>
                </a:solidFill>
                <a:latin typeface="Calibri"/>
              </a:rPr>
              <a:t>CAdES </a:t>
            </a:r>
            <a:r>
              <a:rPr b="0" lang="it-IT" sz="2000" spc="-1" strike="noStrike">
                <a:solidFill>
                  <a:srgbClr val="000000"/>
                </a:solidFill>
                <a:latin typeface="Calibri"/>
              </a:rPr>
              <a:t>o </a:t>
            </a:r>
            <a:r>
              <a:rPr b="0" lang="it-IT" sz="2000" spc="-32" strike="noStrike">
                <a:solidFill>
                  <a:srgbClr val="000000"/>
                </a:solidFill>
                <a:latin typeface="Calibri"/>
              </a:rPr>
              <a:t>PAdES) </a:t>
            </a:r>
            <a:r>
              <a:rPr b="0" lang="it-IT" sz="2000" spc="-26" strike="noStrike">
                <a:solidFill>
                  <a:srgbClr val="000000"/>
                </a:solidFill>
                <a:latin typeface="Calibri"/>
              </a:rPr>
              <a:t>o, </a:t>
            </a:r>
            <a:r>
              <a:rPr b="0" lang="it-IT" sz="2000" spc="-7" strike="noStrike">
                <a:solidFill>
                  <a:srgbClr val="000000"/>
                </a:solidFill>
                <a:latin typeface="Calibri"/>
              </a:rPr>
              <a:t>solo </a:t>
            </a:r>
            <a:r>
              <a:rPr b="0" lang="it-IT" sz="2000" spc="-1" strike="noStrike">
                <a:solidFill>
                  <a:srgbClr val="000000"/>
                </a:solidFill>
                <a:latin typeface="Calibri"/>
              </a:rPr>
              <a:t>in </a:t>
            </a:r>
            <a:r>
              <a:rPr b="0" lang="it-IT" sz="2000" spc="-7" strike="noStrike">
                <a:solidFill>
                  <a:srgbClr val="000000"/>
                </a:solidFill>
                <a:latin typeface="Calibri"/>
              </a:rPr>
              <a:t>assenza di firma digitale,  </a:t>
            </a:r>
            <a:r>
              <a:rPr b="0" lang="it-IT" sz="2000" spc="-15" strike="noStrike">
                <a:solidFill>
                  <a:srgbClr val="000000"/>
                </a:solidFill>
                <a:latin typeface="Calibri"/>
              </a:rPr>
              <a:t>con </a:t>
            </a:r>
            <a:r>
              <a:rPr b="0" lang="it-IT" sz="2000" spc="-7" strike="noStrike">
                <a:solidFill>
                  <a:srgbClr val="000000"/>
                </a:solidFill>
                <a:latin typeface="Calibri"/>
              </a:rPr>
              <a:t>firma </a:t>
            </a:r>
            <a:r>
              <a:rPr b="0" lang="it-IT" sz="2000" spc="-21" strike="noStrike">
                <a:solidFill>
                  <a:srgbClr val="000000"/>
                </a:solidFill>
                <a:latin typeface="Calibri"/>
              </a:rPr>
              <a:t>autografa, </a:t>
            </a:r>
            <a:r>
              <a:rPr b="0" lang="it-IT" sz="2000" spc="-15" strike="noStrike">
                <a:solidFill>
                  <a:srgbClr val="000000"/>
                </a:solidFill>
                <a:latin typeface="Calibri"/>
              </a:rPr>
              <a:t>protocollo </a:t>
            </a:r>
            <a:r>
              <a:rPr b="0" lang="it-IT" sz="2000" spc="-1" strike="noStrike">
                <a:solidFill>
                  <a:srgbClr val="000000"/>
                </a:solidFill>
                <a:latin typeface="Calibri"/>
              </a:rPr>
              <a:t>e </a:t>
            </a:r>
            <a:r>
              <a:rPr b="0" lang="it-IT" sz="2000" spc="-15" strike="noStrike">
                <a:solidFill>
                  <a:srgbClr val="000000"/>
                </a:solidFill>
                <a:latin typeface="Calibri"/>
              </a:rPr>
              <a:t>allegata </a:t>
            </a:r>
            <a:r>
              <a:rPr b="0" lang="it-IT" sz="2000" spc="-12" strike="noStrike">
                <a:solidFill>
                  <a:srgbClr val="000000"/>
                </a:solidFill>
                <a:latin typeface="Calibri"/>
              </a:rPr>
              <a:t>copia </a:t>
            </a:r>
            <a:r>
              <a:rPr b="0" lang="it-IT" sz="2000" spc="-21" strike="noStrike">
                <a:solidFill>
                  <a:srgbClr val="000000"/>
                </a:solidFill>
                <a:latin typeface="Calibri"/>
              </a:rPr>
              <a:t>fotostatica </a:t>
            </a:r>
            <a:r>
              <a:rPr b="0" lang="it-IT" sz="2000" spc="-7" strike="noStrike">
                <a:solidFill>
                  <a:srgbClr val="000000"/>
                </a:solidFill>
                <a:latin typeface="Calibri"/>
              </a:rPr>
              <a:t>del </a:t>
            </a:r>
            <a:r>
              <a:rPr b="0" lang="it-IT" sz="2000" spc="-12" strike="noStrike">
                <a:solidFill>
                  <a:srgbClr val="000000"/>
                </a:solidFill>
                <a:latin typeface="Calibri"/>
              </a:rPr>
              <a:t>documento </a:t>
            </a:r>
            <a:r>
              <a:rPr b="0" lang="it-IT" sz="2000" spc="-7" strike="noStrike">
                <a:solidFill>
                  <a:srgbClr val="000000"/>
                </a:solidFill>
                <a:latin typeface="Calibri"/>
              </a:rPr>
              <a:t>di </a:t>
            </a:r>
            <a:r>
              <a:rPr b="0" lang="it-IT" sz="2000" spc="-12" strike="noStrike">
                <a:solidFill>
                  <a:srgbClr val="000000"/>
                </a:solidFill>
                <a:latin typeface="Calibri"/>
              </a:rPr>
              <a:t>identità, </a:t>
            </a:r>
            <a:r>
              <a:rPr b="0" lang="it-IT" sz="2000" spc="-1" strike="noStrike">
                <a:solidFill>
                  <a:srgbClr val="000000"/>
                </a:solidFill>
                <a:latin typeface="Calibri"/>
              </a:rPr>
              <a:t>in </a:t>
            </a:r>
            <a:r>
              <a:rPr b="0" lang="it-IT" sz="2000" spc="-21" strike="noStrike">
                <a:solidFill>
                  <a:srgbClr val="000000"/>
                </a:solidFill>
                <a:latin typeface="Calibri"/>
              </a:rPr>
              <a:t>corso  </a:t>
            </a:r>
            <a:r>
              <a:rPr b="0" lang="it-IT" sz="2000" spc="-7" strike="noStrike">
                <a:solidFill>
                  <a:srgbClr val="000000"/>
                </a:solidFill>
                <a:latin typeface="Calibri"/>
              </a:rPr>
              <a:t>di validità, del</a:t>
            </a:r>
            <a:r>
              <a:rPr b="0" lang="it-IT" sz="2000" spc="-12" strike="noStrike">
                <a:solidFill>
                  <a:srgbClr val="000000"/>
                </a:solidFill>
                <a:latin typeface="Calibri"/>
              </a:rPr>
              <a:t> </a:t>
            </a:r>
            <a:r>
              <a:rPr b="0" lang="it-IT" sz="2000" spc="-15" strike="noStrike">
                <a:solidFill>
                  <a:srgbClr val="000000"/>
                </a:solidFill>
                <a:latin typeface="Calibri"/>
              </a:rPr>
              <a:t>sottoscrittore.</a:t>
            </a:r>
            <a:endParaRPr b="0" lang="it-IT" sz="2000" spc="-1" strike="noStrike">
              <a:solidFill>
                <a:srgbClr val="000000"/>
              </a:solidFill>
              <a:latin typeface="Trebuchet MS"/>
            </a:endParaRPr>
          </a:p>
          <a:p>
            <a:pPr marL="355680" indent="-342720">
              <a:lnSpc>
                <a:spcPct val="100000"/>
              </a:lnSpc>
              <a:spcBef>
                <a:spcPts val="1001"/>
              </a:spcBef>
              <a:spcAft>
                <a:spcPts val="601"/>
              </a:spcAft>
              <a:buClr>
                <a:srgbClr val="90c225"/>
              </a:buClr>
              <a:buSzPct val="81000"/>
              <a:buFont typeface="Arial"/>
              <a:buAutoNum type="arabicPeriod"/>
              <a:tabLst>
                <a:tab algn="l" pos="354960"/>
                <a:tab algn="l" pos="355680"/>
              </a:tabLst>
            </a:pPr>
            <a:r>
              <a:rPr b="0" lang="it-IT" sz="2000" spc="-12" strike="noStrike" u="sng">
                <a:solidFill>
                  <a:srgbClr val="000000"/>
                </a:solidFill>
                <a:uFill>
                  <a:solidFill>
                    <a:srgbClr val="000000"/>
                  </a:solidFill>
                </a:uFill>
                <a:latin typeface="Calibri"/>
              </a:rPr>
              <a:t>Invio </a:t>
            </a:r>
            <a:r>
              <a:rPr b="0" lang="it-IT" sz="2000" spc="-15" strike="noStrike" u="sng">
                <a:solidFill>
                  <a:srgbClr val="000000"/>
                </a:solidFill>
                <a:uFill>
                  <a:solidFill>
                    <a:srgbClr val="000000"/>
                  </a:solidFill>
                </a:uFill>
                <a:latin typeface="Calibri"/>
              </a:rPr>
              <a:t>tramite </a:t>
            </a:r>
            <a:r>
              <a:rPr b="0" lang="it-IT" sz="2000" spc="-12" strike="noStrike" u="sng">
                <a:solidFill>
                  <a:srgbClr val="000000"/>
                </a:solidFill>
                <a:uFill>
                  <a:solidFill>
                    <a:srgbClr val="000000"/>
                  </a:solidFill>
                </a:uFill>
                <a:latin typeface="Calibri"/>
              </a:rPr>
              <a:t>PEC </a:t>
            </a:r>
            <a:r>
              <a:rPr b="0" lang="it-IT" sz="2000" spc="-7" strike="noStrike">
                <a:solidFill>
                  <a:srgbClr val="000000"/>
                </a:solidFill>
                <a:latin typeface="Calibri"/>
              </a:rPr>
              <a:t>all’indirizzo </a:t>
            </a:r>
            <a:r>
              <a:rPr b="0" lang="it-IT" sz="2000" spc="-12" strike="noStrike" u="sng">
                <a:solidFill>
                  <a:srgbClr val="ffae3e"/>
                </a:solidFill>
                <a:uFill>
                  <a:solidFill>
                    <a:srgbClr val="000000"/>
                  </a:solidFill>
                </a:uFill>
                <a:latin typeface="Calibri"/>
                <a:hlinkClick r:id="rId1"/>
              </a:rPr>
              <a:t>piccolicomuni@pec.governo.it</a:t>
            </a:r>
            <a:r>
              <a:rPr b="0" lang="it-IT" sz="2000" spc="-12" strike="noStrike" u="sng">
                <a:solidFill>
                  <a:srgbClr val="ffae3e"/>
                </a:solidFill>
                <a:uFill>
                  <a:solidFill>
                    <a:srgbClr val="000000"/>
                  </a:solidFill>
                </a:uFill>
                <a:latin typeface="Calibri"/>
                <a:hlinkClick r:id="rId2"/>
              </a:rPr>
              <a:t> </a:t>
            </a:r>
            <a:r>
              <a:rPr b="0" lang="it-IT" sz="2000" spc="-15" strike="noStrike">
                <a:solidFill>
                  <a:srgbClr val="000000"/>
                </a:solidFill>
                <a:latin typeface="Calibri"/>
              </a:rPr>
              <a:t>con oggetto: </a:t>
            </a:r>
            <a:r>
              <a:rPr b="0" i="1" lang="it-IT" sz="2000" spc="-12" strike="noStrike">
                <a:solidFill>
                  <a:srgbClr val="000000"/>
                </a:solidFill>
                <a:latin typeface="Calibri"/>
              </a:rPr>
              <a:t>“Manifestazione </a:t>
            </a:r>
            <a:r>
              <a:rPr b="0" i="1" lang="it-IT" sz="2000" spc="-7" strike="noStrike">
                <a:solidFill>
                  <a:srgbClr val="000000"/>
                </a:solidFill>
                <a:latin typeface="Calibri"/>
              </a:rPr>
              <a:t>di  </a:t>
            </a:r>
            <a:r>
              <a:rPr b="0" i="1" lang="it-IT" sz="2000" spc="-12" strike="noStrike">
                <a:solidFill>
                  <a:srgbClr val="000000"/>
                </a:solidFill>
                <a:latin typeface="Calibri"/>
              </a:rPr>
              <a:t>interesse </a:t>
            </a:r>
            <a:r>
              <a:rPr b="0" i="1" lang="it-IT" sz="2000" spc="-1" strike="noStrike">
                <a:solidFill>
                  <a:srgbClr val="000000"/>
                </a:solidFill>
                <a:latin typeface="Calibri"/>
              </a:rPr>
              <a:t>alla </a:t>
            </a:r>
            <a:r>
              <a:rPr b="0" i="1" lang="it-IT" sz="2000" spc="-7" strike="noStrike">
                <a:solidFill>
                  <a:srgbClr val="000000"/>
                </a:solidFill>
                <a:latin typeface="Calibri"/>
              </a:rPr>
              <a:t>partecipazione </a:t>
            </a:r>
            <a:r>
              <a:rPr b="0" i="1" lang="it-IT" sz="2000" spc="-1" strike="noStrike">
                <a:solidFill>
                  <a:srgbClr val="000000"/>
                </a:solidFill>
                <a:latin typeface="Calibri"/>
              </a:rPr>
              <a:t>al </a:t>
            </a:r>
            <a:r>
              <a:rPr b="0" i="1" lang="it-IT" sz="2000" spc="-21" strike="noStrike">
                <a:solidFill>
                  <a:srgbClr val="000000"/>
                </a:solidFill>
                <a:latin typeface="Calibri"/>
              </a:rPr>
              <a:t>progetto Rafforzamento </a:t>
            </a:r>
            <a:r>
              <a:rPr b="0" i="1" lang="it-IT" sz="2000" spc="-7" strike="noStrike">
                <a:solidFill>
                  <a:srgbClr val="000000"/>
                </a:solidFill>
                <a:latin typeface="Calibri"/>
              </a:rPr>
              <a:t>della </a:t>
            </a:r>
            <a:r>
              <a:rPr b="0" i="1" lang="it-IT" sz="2000" spc="-12" strike="noStrike">
                <a:solidFill>
                  <a:srgbClr val="000000"/>
                </a:solidFill>
                <a:latin typeface="Calibri"/>
              </a:rPr>
              <a:t>capacità amministrativa </a:t>
            </a:r>
            <a:r>
              <a:rPr b="0" i="1" lang="it-IT" sz="2000" spc="-7" strike="noStrike">
                <a:solidFill>
                  <a:srgbClr val="000000"/>
                </a:solidFill>
                <a:latin typeface="Calibri"/>
              </a:rPr>
              <a:t>dei  Piccoli</a:t>
            </a:r>
            <a:r>
              <a:rPr b="0" i="1" lang="it-IT" sz="2000" spc="-12" strike="noStrike">
                <a:solidFill>
                  <a:srgbClr val="000000"/>
                </a:solidFill>
                <a:latin typeface="Calibri"/>
              </a:rPr>
              <a:t> </a:t>
            </a:r>
            <a:r>
              <a:rPr b="0" i="1" lang="it-IT" sz="2000" spc="-26" strike="noStrike">
                <a:solidFill>
                  <a:srgbClr val="000000"/>
                </a:solidFill>
                <a:latin typeface="Calibri"/>
              </a:rPr>
              <a:t>Comuni”.</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214" name="Immagine 3" descr="AEL-defin grande.jpg"/>
          <p:cNvPicPr/>
          <p:nvPr/>
        </p:nvPicPr>
        <p:blipFill>
          <a:blip r:embed="rId3"/>
          <a:stretch/>
        </p:blipFill>
        <p:spPr>
          <a:xfrm>
            <a:off x="299520" y="756360"/>
            <a:ext cx="1079640" cy="1079640"/>
          </a:xfrm>
          <a:prstGeom prst="rect">
            <a:avLst/>
          </a:prstGeom>
          <a:ln w="0">
            <a:noFill/>
          </a:ln>
        </p:spPr>
      </p:pic>
      <p:pic>
        <p:nvPicPr>
          <p:cNvPr id="215" name="Immagine 5" descr=""/>
          <p:cNvPicPr/>
          <p:nvPr/>
        </p:nvPicPr>
        <p:blipFill>
          <a:blip r:embed="rId4"/>
          <a:stretch/>
        </p:blipFill>
        <p:spPr>
          <a:xfrm>
            <a:off x="7944480" y="921960"/>
            <a:ext cx="2453760" cy="719640"/>
          </a:xfrm>
          <a:prstGeom prst="rect">
            <a:avLst/>
          </a:prstGeom>
          <a:ln w="0">
            <a:noFill/>
          </a:ln>
        </p:spPr>
      </p:pic>
      <p:sp>
        <p:nvSpPr>
          <p:cNvPr id="21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384222B5-645A-41BF-95CD-9F238AA833E0}"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8. Stato di attuazione</a:t>
            </a:r>
            <a:endParaRPr b="0" lang="it-IT" sz="2200" spc="-1" strike="noStrike">
              <a:solidFill>
                <a:srgbClr val="000000"/>
              </a:solidFill>
              <a:latin typeface="Trebuchet MS"/>
            </a:endParaRPr>
          </a:p>
        </p:txBody>
      </p:sp>
      <p:sp>
        <p:nvSpPr>
          <p:cNvPr id="218" name="TextShape 2"/>
          <p:cNvSpPr txBox="1"/>
          <p:nvPr/>
        </p:nvSpPr>
        <p:spPr>
          <a:xfrm>
            <a:off x="680400" y="2336760"/>
            <a:ext cx="9613440" cy="4091760"/>
          </a:xfrm>
          <a:prstGeom prst="rect">
            <a:avLst/>
          </a:prstGeom>
          <a:noFill/>
          <a:ln w="0">
            <a:noFill/>
          </a:ln>
        </p:spPr>
        <p:txBody>
          <a:bodyPr>
            <a:normAutofit/>
          </a:bodyPr>
          <a:p>
            <a:pPr algn="just">
              <a:lnSpc>
                <a:spcPct val="90000"/>
              </a:lnSpc>
              <a:spcBef>
                <a:spcPts val="1001"/>
              </a:spcBef>
              <a:tabLst>
                <a:tab algn="l" pos="0"/>
              </a:tabLst>
            </a:pPr>
            <a:r>
              <a:rPr b="0" lang="it-IT" sz="2000" spc="-1" strike="noStrike">
                <a:solidFill>
                  <a:srgbClr val="000000"/>
                </a:solidFill>
                <a:latin typeface="Calibri"/>
              </a:rPr>
              <a:t>Con Provvedimento del Capo del Dipartimento della Funzione Pubblica dello scorso 3 novembre sono stati approvati gli elenchi delle manifestazioni d'interesse presentate dai Comuni - in forma singola o aggregata - </a:t>
            </a:r>
            <a:r>
              <a:rPr b="1" lang="it-IT" sz="2000" spc="-1" strike="noStrike">
                <a:solidFill>
                  <a:srgbClr val="000000"/>
                </a:solidFill>
                <a:latin typeface="Calibri"/>
              </a:rPr>
              <a:t>nel periodo compreso tra il 20 maggio e il 20 luglio 2020 </a:t>
            </a:r>
            <a:r>
              <a:rPr b="0" lang="it-IT" sz="2000" spc="-1" strike="noStrike">
                <a:solidFill>
                  <a:srgbClr val="000000"/>
                </a:solidFill>
                <a:latin typeface="Calibri"/>
              </a:rPr>
              <a:t>che sono state ammesse alla fase di progettazione partecipata del Piano di intervento (</a:t>
            </a:r>
            <a:r>
              <a:rPr b="1" lang="it-IT" sz="2000" spc="-1" strike="noStrike">
                <a:solidFill>
                  <a:srgbClr val="000000"/>
                </a:solidFill>
                <a:latin typeface="Calibri"/>
              </a:rPr>
              <a:t>Fase 2</a:t>
            </a:r>
            <a:r>
              <a:rPr b="0" lang="it-IT" sz="2000" spc="-1" strike="noStrike">
                <a:solidFill>
                  <a:srgbClr val="000000"/>
                </a:solidFill>
                <a:latin typeface="Calibri"/>
              </a:rPr>
              <a:t>). </a:t>
            </a:r>
            <a:endParaRPr b="0" lang="it-IT" sz="2000" spc="-1" strike="noStrike">
              <a:solidFill>
                <a:srgbClr val="000000"/>
              </a:solidFill>
              <a:latin typeface="Trebuchet MS"/>
            </a:endParaRPr>
          </a:p>
          <a:p>
            <a:pPr algn="just">
              <a:lnSpc>
                <a:spcPct val="90000"/>
              </a:lnSpc>
              <a:spcBef>
                <a:spcPts val="1001"/>
              </a:spcBef>
              <a:tabLst>
                <a:tab algn="l" pos="0"/>
              </a:tabLst>
            </a:pPr>
            <a:r>
              <a:rPr b="0" lang="it-IT" sz="2000" spc="-1" strike="noStrike">
                <a:solidFill>
                  <a:srgbClr val="000000"/>
                </a:solidFill>
                <a:latin typeface="Calibri"/>
              </a:rPr>
              <a:t>In totale </a:t>
            </a:r>
            <a:r>
              <a:rPr b="0" lang="it-IT" sz="2000" spc="-1" strike="noStrike" u="sng">
                <a:solidFill>
                  <a:srgbClr val="000000"/>
                </a:solidFill>
                <a:uFillTx/>
                <a:latin typeface="Calibri"/>
              </a:rPr>
              <a:t>sono state ammesse alla </a:t>
            </a:r>
            <a:r>
              <a:rPr b="1" lang="it-IT" sz="2000" spc="-1" strike="noStrike" u="sng">
                <a:solidFill>
                  <a:srgbClr val="000000"/>
                </a:solidFill>
                <a:uFillTx/>
                <a:latin typeface="Calibri"/>
              </a:rPr>
              <a:t>Fase 2</a:t>
            </a:r>
            <a:r>
              <a:rPr b="0" lang="it-IT" sz="2000" spc="-1" strike="noStrike" u="sng">
                <a:solidFill>
                  <a:srgbClr val="000000"/>
                </a:solidFill>
                <a:uFillTx/>
                <a:latin typeface="Calibri"/>
              </a:rPr>
              <a:t> n. 510 istanze</a:t>
            </a:r>
            <a:r>
              <a:rPr b="0" lang="it-IT" sz="2000" spc="-1" strike="noStrike">
                <a:solidFill>
                  <a:srgbClr val="000000"/>
                </a:solidFill>
                <a:latin typeface="Calibri"/>
              </a:rPr>
              <a:t> delle quali 20 avanzate in forma aggregata (Marche e Abruzzo 5; Lombardia 4; Piemonte 3; Calabria, Sicilia e Sardegna 1). </a:t>
            </a:r>
            <a:endParaRPr b="0" lang="it-IT" sz="2000" spc="-1" strike="noStrike">
              <a:solidFill>
                <a:srgbClr val="000000"/>
              </a:solidFill>
              <a:latin typeface="Trebuchet MS"/>
            </a:endParaRPr>
          </a:p>
          <a:p>
            <a:pPr algn="just">
              <a:lnSpc>
                <a:spcPct val="90000"/>
              </a:lnSpc>
              <a:spcBef>
                <a:spcPts val="1001"/>
              </a:spcBef>
              <a:tabLst>
                <a:tab algn="l" pos="0"/>
              </a:tabLst>
            </a:pPr>
            <a:endParaRPr b="0" lang="it-IT" sz="2000" spc="-1" strike="noStrike">
              <a:solidFill>
                <a:srgbClr val="000000"/>
              </a:solidFill>
              <a:latin typeface="Trebuchet MS"/>
            </a:endParaRPr>
          </a:p>
          <a:p>
            <a:pPr marL="228600" indent="-228240" algn="just">
              <a:lnSpc>
                <a:spcPct val="90000"/>
              </a:lnSpc>
              <a:spcBef>
                <a:spcPts val="1199"/>
              </a:spcBef>
              <a:spcAft>
                <a:spcPts val="1199"/>
              </a:spcAft>
              <a:buClr>
                <a:srgbClr val="000000"/>
              </a:buClr>
              <a:buFont typeface="Wingdings" charset="2"/>
              <a:buChar char=""/>
              <a:tabLst>
                <a:tab algn="l" pos="0"/>
              </a:tabLst>
            </a:pPr>
            <a:r>
              <a:rPr b="0" lang="it-IT" sz="2000" spc="-1" strike="noStrike">
                <a:solidFill>
                  <a:srgbClr val="000000"/>
                </a:solidFill>
                <a:latin typeface="Calibri"/>
              </a:rPr>
              <a:t>Tra le 510 istanze ammesse </a:t>
            </a:r>
            <a:r>
              <a:rPr b="0" lang="it-IT" sz="2000" spc="-1" strike="noStrike" u="sng">
                <a:solidFill>
                  <a:srgbClr val="000000"/>
                </a:solidFill>
                <a:uFillTx/>
                <a:latin typeface="Calibri"/>
              </a:rPr>
              <a:t>19 sono state proposte da Comuni della Puglia fra cui 10 della Provincia di Lecce</a:t>
            </a:r>
            <a:r>
              <a:rPr b="0" lang="it-IT" sz="2000" spc="-1" strike="noStrike">
                <a:solidFill>
                  <a:srgbClr val="000000"/>
                </a:solidFill>
                <a:latin typeface="Calibri"/>
              </a:rPr>
              <a:t> e, in particolare, dai Comuni di</a:t>
            </a:r>
            <a:r>
              <a:rPr b="0" i="1" lang="it-IT" sz="2000" spc="-1" strike="noStrike">
                <a:solidFill>
                  <a:srgbClr val="000000"/>
                </a:solidFill>
                <a:latin typeface="Calibri"/>
              </a:rPr>
              <a:t> Zollino, Santa Cesarea Terme, Castro, Surano, Caprarica di Lecce, Muro Leccese, Seclì, Cannole, Giurdignano, Montesano Salentino </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219" name="Immagine 3" descr="AEL-defin grande.jpg"/>
          <p:cNvPicPr/>
          <p:nvPr/>
        </p:nvPicPr>
        <p:blipFill>
          <a:blip r:embed="rId1"/>
          <a:stretch/>
        </p:blipFill>
        <p:spPr>
          <a:xfrm>
            <a:off x="299520" y="756360"/>
            <a:ext cx="1079640" cy="1079640"/>
          </a:xfrm>
          <a:prstGeom prst="rect">
            <a:avLst/>
          </a:prstGeom>
          <a:ln w="0">
            <a:noFill/>
          </a:ln>
        </p:spPr>
      </p:pic>
      <p:pic>
        <p:nvPicPr>
          <p:cNvPr id="220" name="Immagine 5" descr=""/>
          <p:cNvPicPr/>
          <p:nvPr/>
        </p:nvPicPr>
        <p:blipFill>
          <a:blip r:embed="rId2"/>
          <a:stretch/>
        </p:blipFill>
        <p:spPr>
          <a:xfrm>
            <a:off x="7944480" y="921960"/>
            <a:ext cx="2453760" cy="719640"/>
          </a:xfrm>
          <a:prstGeom prst="rect">
            <a:avLst/>
          </a:prstGeom>
          <a:ln w="0">
            <a:noFill/>
          </a:ln>
        </p:spPr>
      </p:pic>
      <p:sp>
        <p:nvSpPr>
          <p:cNvPr id="22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B70FA2D7-C04D-46D2-B93E-E74A06EB8D6F}"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9. Il ruolo della Provincia</a:t>
            </a:r>
            <a:endParaRPr b="0" lang="it-IT" sz="2200" spc="-1" strike="noStrike">
              <a:solidFill>
                <a:srgbClr val="000000"/>
              </a:solidFill>
              <a:latin typeface="Trebuchet MS"/>
            </a:endParaRPr>
          </a:p>
        </p:txBody>
      </p:sp>
      <p:sp>
        <p:nvSpPr>
          <p:cNvPr id="223" name="TextShape 2"/>
          <p:cNvSpPr txBox="1"/>
          <p:nvPr/>
        </p:nvSpPr>
        <p:spPr>
          <a:xfrm>
            <a:off x="680400" y="2336760"/>
            <a:ext cx="9613440" cy="4091760"/>
          </a:xfrm>
          <a:prstGeom prst="rect">
            <a:avLst/>
          </a:prstGeom>
          <a:noFill/>
          <a:ln w="0">
            <a:noFill/>
          </a:ln>
        </p:spPr>
        <p:txBody>
          <a:bodyPr>
            <a:normAutofit/>
          </a:bodyPr>
          <a:p>
            <a:pPr algn="just">
              <a:lnSpc>
                <a:spcPct val="90000"/>
              </a:lnSpc>
              <a:spcBef>
                <a:spcPts val="1001"/>
              </a:spcBef>
              <a:tabLst>
                <a:tab algn="l" pos="0"/>
              </a:tabLst>
            </a:pPr>
            <a:r>
              <a:rPr b="0" lang="it-IT" sz="2000" spc="-1" strike="noStrike">
                <a:solidFill>
                  <a:srgbClr val="000000"/>
                </a:solidFill>
                <a:latin typeface="Calibri"/>
              </a:rPr>
              <a:t>Visti anche questi primi dati La Provincia può opportunamente assumere un'iniziativa che consenta di avanzare una comune proposta da parte dei Comuni interessati, favorendone l'aggregazione intesa come elemento sostanziale di miglioramento dell'efficacia dei servizi e dell'azione amministrativa. </a:t>
            </a:r>
            <a:endParaRPr b="0" lang="it-IT" sz="2000" spc="-1" strike="noStrike">
              <a:solidFill>
                <a:srgbClr val="000000"/>
              </a:solidFill>
              <a:latin typeface="Trebuchet MS"/>
            </a:endParaRPr>
          </a:p>
          <a:p>
            <a:pPr algn="just">
              <a:lnSpc>
                <a:spcPct val="90000"/>
              </a:lnSpc>
              <a:spcBef>
                <a:spcPts val="1001"/>
              </a:spcBef>
              <a:tabLst>
                <a:tab algn="l" pos="0"/>
              </a:tabLst>
            </a:pPr>
            <a:r>
              <a:rPr b="0" lang="it-IT" sz="2000" spc="-1" strike="noStrike" u="sng">
                <a:solidFill>
                  <a:srgbClr val="000000"/>
                </a:solidFill>
                <a:uFillTx/>
                <a:latin typeface="Calibri"/>
              </a:rPr>
              <a:t>L’azione complessiva della Provincia, in questa </a:t>
            </a:r>
            <a:r>
              <a:rPr b="1" lang="it-IT" sz="2000" spc="-1" strike="noStrike" u="sng">
                <a:solidFill>
                  <a:srgbClr val="000000"/>
                </a:solidFill>
                <a:uFillTx/>
                <a:latin typeface="Calibri"/>
              </a:rPr>
              <a:t>Fase 1</a:t>
            </a:r>
            <a:r>
              <a:rPr b="0" lang="it-IT" sz="2000" spc="-1" strike="noStrike" u="sng">
                <a:solidFill>
                  <a:srgbClr val="000000"/>
                </a:solidFill>
                <a:uFillTx/>
                <a:latin typeface="Calibri"/>
              </a:rPr>
              <a:t>, può articolarsi in due momenti</a:t>
            </a:r>
            <a:r>
              <a:rPr b="0" lang="it-IT" sz="2000" spc="-1" strike="noStrike">
                <a:solidFill>
                  <a:srgbClr val="000000"/>
                </a:solidFill>
                <a:latin typeface="Calibri"/>
              </a:rPr>
              <a:t>.</a:t>
            </a:r>
            <a:endParaRPr b="0" lang="it-IT" sz="2000" spc="-1" strike="noStrike">
              <a:solidFill>
                <a:srgbClr val="000000"/>
              </a:solidFill>
              <a:latin typeface="Trebuchet MS"/>
            </a:endParaRPr>
          </a:p>
          <a:p>
            <a:pPr algn="just">
              <a:lnSpc>
                <a:spcPct val="90000"/>
              </a:lnSpc>
              <a:spcBef>
                <a:spcPts val="1001"/>
              </a:spcBef>
              <a:tabLst>
                <a:tab algn="l" pos="0"/>
              </a:tabLst>
            </a:pPr>
            <a:endParaRPr b="0" lang="it-IT" sz="2000" spc="-1" strike="noStrike">
              <a:solidFill>
                <a:srgbClr val="000000"/>
              </a:solidFill>
              <a:latin typeface="Trebuchet MS"/>
            </a:endParaRPr>
          </a:p>
          <a:p>
            <a:pPr marL="457200" indent="-456840" algn="just">
              <a:lnSpc>
                <a:spcPct val="90000"/>
              </a:lnSpc>
              <a:spcBef>
                <a:spcPts val="1001"/>
              </a:spcBef>
              <a:buClr>
                <a:srgbClr val="000000"/>
              </a:buClr>
              <a:buFont typeface="Trebuchet MS"/>
              <a:buAutoNum type="arabicPeriod"/>
              <a:tabLst>
                <a:tab algn="l" pos="0"/>
              </a:tabLst>
            </a:pPr>
            <a:r>
              <a:rPr b="0" lang="it-IT" sz="2000" spc="-1" strike="noStrike">
                <a:solidFill>
                  <a:srgbClr val="000000"/>
                </a:solidFill>
                <a:latin typeface="Calibri"/>
              </a:rPr>
              <a:t>Da un lato mediante il coinvolgimento di ogni singolo Comune nella definizione dei fabbisogni specifici su cui poter sviluppare e proporre gli interventi di rafforzamento.</a:t>
            </a:r>
            <a:endParaRPr b="0" lang="it-IT" sz="2000" spc="-1" strike="noStrike">
              <a:solidFill>
                <a:srgbClr val="000000"/>
              </a:solidFill>
              <a:latin typeface="Trebuchet MS"/>
            </a:endParaRPr>
          </a:p>
          <a:p>
            <a:pPr marL="457200" indent="-456840" algn="just">
              <a:lnSpc>
                <a:spcPct val="90000"/>
              </a:lnSpc>
              <a:spcBef>
                <a:spcPts val="2401"/>
              </a:spcBef>
              <a:buClr>
                <a:srgbClr val="000000"/>
              </a:buClr>
              <a:buFont typeface="Trebuchet MS"/>
              <a:buAutoNum type="arabicPeriod"/>
              <a:tabLst>
                <a:tab algn="l" pos="0"/>
              </a:tabLst>
            </a:pPr>
            <a:r>
              <a:rPr b="0" lang="it-IT" sz="2000" spc="-1" strike="noStrike">
                <a:solidFill>
                  <a:srgbClr val="000000"/>
                </a:solidFill>
                <a:latin typeface="Calibri"/>
              </a:rPr>
              <a:t>Dall’altro il coinvolgimento e la collaborazione istituzionale a livello di territorio in un progetto specifico ampio e partecipato che miri ai diversi ambiti di intervento individuati come necessari e più urgenti anche al fine di evitare una eccessiva parcellizzazione degli stessi in una logica di azione di sistema.   </a:t>
            </a:r>
            <a:endParaRPr b="0" lang="it-IT" sz="2000" spc="-1" strike="noStrike">
              <a:solidFill>
                <a:srgbClr val="000000"/>
              </a:solidFill>
              <a:latin typeface="Trebuchet MS"/>
            </a:endParaRPr>
          </a:p>
        </p:txBody>
      </p:sp>
      <p:pic>
        <p:nvPicPr>
          <p:cNvPr id="224" name="Immagine 3" descr="AEL-defin grande.jpg"/>
          <p:cNvPicPr/>
          <p:nvPr/>
        </p:nvPicPr>
        <p:blipFill>
          <a:blip r:embed="rId1"/>
          <a:stretch/>
        </p:blipFill>
        <p:spPr>
          <a:xfrm>
            <a:off x="299520" y="756360"/>
            <a:ext cx="1079640" cy="1079640"/>
          </a:xfrm>
          <a:prstGeom prst="rect">
            <a:avLst/>
          </a:prstGeom>
          <a:ln w="0">
            <a:noFill/>
          </a:ln>
        </p:spPr>
      </p:pic>
      <p:pic>
        <p:nvPicPr>
          <p:cNvPr id="225" name="Immagine 5" descr=""/>
          <p:cNvPicPr/>
          <p:nvPr/>
        </p:nvPicPr>
        <p:blipFill>
          <a:blip r:embed="rId2"/>
          <a:stretch/>
        </p:blipFill>
        <p:spPr>
          <a:xfrm>
            <a:off x="7944480" y="921960"/>
            <a:ext cx="2453760" cy="719640"/>
          </a:xfrm>
          <a:prstGeom prst="rect">
            <a:avLst/>
          </a:prstGeom>
          <a:ln w="0">
            <a:noFill/>
          </a:ln>
        </p:spPr>
      </p:pic>
      <p:sp>
        <p:nvSpPr>
          <p:cNvPr id="22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9BBEA58B-5000-480F-A905-DA90EBDC7071}"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9. Il ruolo della Provincia</a:t>
            </a:r>
            <a:endParaRPr b="0" lang="it-IT" sz="2200" spc="-1" strike="noStrike">
              <a:solidFill>
                <a:srgbClr val="000000"/>
              </a:solidFill>
              <a:latin typeface="Trebuchet MS"/>
            </a:endParaRPr>
          </a:p>
        </p:txBody>
      </p:sp>
      <p:sp>
        <p:nvSpPr>
          <p:cNvPr id="228" name="TextShape 2"/>
          <p:cNvSpPr txBox="1"/>
          <p:nvPr/>
        </p:nvSpPr>
        <p:spPr>
          <a:xfrm>
            <a:off x="680400" y="2336760"/>
            <a:ext cx="9613440" cy="4091760"/>
          </a:xfrm>
          <a:prstGeom prst="rect">
            <a:avLst/>
          </a:prstGeom>
          <a:noFill/>
          <a:ln w="0">
            <a:noFill/>
          </a:ln>
        </p:spPr>
        <p:txBody>
          <a:bodyPr>
            <a:normAutofit/>
          </a:bodyPr>
          <a:p>
            <a:pPr algn="just">
              <a:lnSpc>
                <a:spcPct val="90000"/>
              </a:lnSpc>
              <a:spcBef>
                <a:spcPts val="1001"/>
              </a:spcBef>
              <a:tabLst>
                <a:tab algn="l" pos="0"/>
              </a:tabLst>
            </a:pPr>
            <a:r>
              <a:rPr b="0" lang="it-IT" sz="2000" spc="-1" strike="noStrike">
                <a:solidFill>
                  <a:srgbClr val="000000"/>
                </a:solidFill>
                <a:latin typeface="Calibri"/>
              </a:rPr>
              <a:t>In questa prospettiva la Provincia ha elaborato: </a:t>
            </a:r>
            <a:endParaRPr b="0" lang="it-IT" sz="2000" spc="-1" strike="noStrike">
              <a:solidFill>
                <a:srgbClr val="000000"/>
              </a:solidFill>
              <a:latin typeface="Trebuchet MS"/>
            </a:endParaRPr>
          </a:p>
          <a:p>
            <a:pPr marL="228600" indent="-228240" algn="just">
              <a:lnSpc>
                <a:spcPct val="90000"/>
              </a:lnSpc>
              <a:spcBef>
                <a:spcPts val="1001"/>
              </a:spcBef>
              <a:buClr>
                <a:srgbClr val="000000"/>
              </a:buClr>
              <a:buFont typeface="Arial"/>
              <a:buChar char="•"/>
              <a:tabLst>
                <a:tab algn="l" pos="0"/>
              </a:tabLst>
            </a:pPr>
            <a:r>
              <a:rPr b="0" lang="it-IT" sz="2000" spc="-1" strike="noStrike">
                <a:solidFill>
                  <a:srgbClr val="000000"/>
                </a:solidFill>
                <a:latin typeface="Calibri"/>
              </a:rPr>
              <a:t>una bozza di deliberazione con cui la Giunta comunale </a:t>
            </a:r>
            <a:r>
              <a:rPr b="0" lang="it-IT" sz="2000" spc="-1" strike="noStrike">
                <a:solidFill>
                  <a:srgbClr val="000000"/>
                </a:solidFill>
                <a:latin typeface="Calibri"/>
                <a:ea typeface="Calibri"/>
              </a:rPr>
              <a:t>stabilisce di partecipare alla manifestazione di interesse per l’attuazione del progetto “Rafforzamento della capacità amministrativa dei piccoli comuni” di cui al Decreto del Dipartimento della Funzione Pubblica del 20 maggio 2020 </a:t>
            </a:r>
            <a:r>
              <a:rPr b="1" lang="it-IT" sz="2000" spc="-1" strike="noStrike">
                <a:solidFill>
                  <a:srgbClr val="000000"/>
                </a:solidFill>
                <a:latin typeface="Calibri"/>
                <a:ea typeface="Calibri"/>
              </a:rPr>
              <a:t>avvalendosi della misura in forma aggregata</a:t>
            </a:r>
            <a:r>
              <a:rPr b="0" lang="it-IT" sz="2000" spc="-1" strike="noStrike">
                <a:solidFill>
                  <a:srgbClr val="000000"/>
                </a:solidFill>
                <a:latin typeface="Calibri"/>
                <a:ea typeface="Calibri"/>
              </a:rPr>
              <a:t> con i comuni aderenti al Protocollo d’intesa allegato ed approvato con il provvedimento stesso;</a:t>
            </a:r>
            <a:endParaRPr b="0" lang="it-IT" sz="2000" spc="-1" strike="noStrike">
              <a:solidFill>
                <a:srgbClr val="000000"/>
              </a:solidFill>
              <a:latin typeface="Trebuchet MS"/>
            </a:endParaRPr>
          </a:p>
          <a:p>
            <a:pPr marL="228600" indent="-228240" algn="just">
              <a:lnSpc>
                <a:spcPct val="90000"/>
              </a:lnSpc>
              <a:spcBef>
                <a:spcPts val="1001"/>
              </a:spcBef>
              <a:buClr>
                <a:srgbClr val="000000"/>
              </a:buClr>
              <a:buFont typeface="Arial"/>
              <a:buChar char="•"/>
              <a:tabLst>
                <a:tab algn="l" pos="0"/>
              </a:tabLst>
            </a:pPr>
            <a:r>
              <a:rPr b="0" lang="it-IT" sz="2000" spc="-1" strike="noStrike">
                <a:solidFill>
                  <a:srgbClr val="000000"/>
                </a:solidFill>
                <a:latin typeface="Calibri"/>
                <a:ea typeface="Calibri"/>
              </a:rPr>
              <a:t>nel contempo autorizza il Sindaco a sottoscrivere il Protocollo d’Intesa nonché a conferire apposito mandato gratuito al rappresentante legale del Comune scelto come capofila, a presentare istanza di partecipazione alla manifestazione di interesse in qualità di rappresentante dell’aggregazione.</a:t>
            </a:r>
            <a:endParaRPr b="0" lang="it-IT" sz="2000" spc="-1" strike="noStrike">
              <a:solidFill>
                <a:srgbClr val="000000"/>
              </a:solidFill>
              <a:latin typeface="Trebuchet MS"/>
            </a:endParaRPr>
          </a:p>
          <a:p>
            <a:pPr algn="just">
              <a:lnSpc>
                <a:spcPct val="90000"/>
              </a:lnSpc>
              <a:spcBef>
                <a:spcPts val="1001"/>
              </a:spcBef>
              <a:tabLst>
                <a:tab algn="l" pos="0"/>
              </a:tabLst>
            </a:pPr>
            <a:endParaRPr b="0" lang="it-IT" sz="2000" spc="-1" strike="noStrike">
              <a:solidFill>
                <a:srgbClr val="000000"/>
              </a:solidFill>
              <a:latin typeface="Trebuchet MS"/>
            </a:endParaRPr>
          </a:p>
          <a:p>
            <a:pPr marL="266760" indent="-266400" algn="r">
              <a:lnSpc>
                <a:spcPct val="100000"/>
              </a:lnSpc>
              <a:buClr>
                <a:srgbClr val="000000"/>
              </a:buClr>
              <a:buFont typeface="Wingdings" charset="2"/>
              <a:buChar char=""/>
              <a:tabLst>
                <a:tab algn="l" pos="266760"/>
              </a:tabLst>
            </a:pPr>
            <a:r>
              <a:rPr b="0" lang="it-IT" sz="1800" spc="-12" strike="noStrike">
                <a:solidFill>
                  <a:srgbClr val="000000"/>
                </a:solidFill>
                <a:latin typeface="Calibri"/>
                <a:ea typeface="Calibri"/>
              </a:rPr>
              <a:t>Allegati bozza di Delibera e schema di Protocollo</a:t>
            </a:r>
            <a:endParaRPr b="0" lang="it-IT" sz="1800" spc="-1" strike="noStrike">
              <a:solidFill>
                <a:srgbClr val="000000"/>
              </a:solidFill>
              <a:latin typeface="Trebuchet MS"/>
            </a:endParaRPr>
          </a:p>
        </p:txBody>
      </p:sp>
      <p:pic>
        <p:nvPicPr>
          <p:cNvPr id="229" name="Immagine 3" descr="AEL-defin grande.jpg"/>
          <p:cNvPicPr/>
          <p:nvPr/>
        </p:nvPicPr>
        <p:blipFill>
          <a:blip r:embed="rId1"/>
          <a:stretch/>
        </p:blipFill>
        <p:spPr>
          <a:xfrm>
            <a:off x="299520" y="756360"/>
            <a:ext cx="1079640" cy="1079640"/>
          </a:xfrm>
          <a:prstGeom prst="rect">
            <a:avLst/>
          </a:prstGeom>
          <a:ln w="0">
            <a:noFill/>
          </a:ln>
        </p:spPr>
      </p:pic>
      <p:pic>
        <p:nvPicPr>
          <p:cNvPr id="230" name="Immagine 5" descr=""/>
          <p:cNvPicPr/>
          <p:nvPr/>
        </p:nvPicPr>
        <p:blipFill>
          <a:blip r:embed="rId2"/>
          <a:stretch/>
        </p:blipFill>
        <p:spPr>
          <a:xfrm>
            <a:off x="7944480" y="921960"/>
            <a:ext cx="2453760" cy="719640"/>
          </a:xfrm>
          <a:prstGeom prst="rect">
            <a:avLst/>
          </a:prstGeom>
          <a:ln w="0">
            <a:noFill/>
          </a:ln>
        </p:spPr>
      </p:pic>
      <p:sp>
        <p:nvSpPr>
          <p:cNvPr id="23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45A069D0-72C3-43E4-AE47-F0B08890490D}" type="slidenum">
              <a:rPr b="0" lang="it-IT" sz="3600" spc="-1" strike="noStrike">
                <a:solidFill>
                  <a:srgbClr val="8b8b8b"/>
                </a:solidFill>
                <a:latin typeface="Trebuchet MS"/>
              </a:rPr>
              <a:t>&lt;numero&gt;</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10729440" y="753120"/>
            <a:ext cx="1153800" cy="1090440"/>
          </a:xfrm>
          <a:prstGeom prst="rect">
            <a:avLst/>
          </a:prstGeom>
          <a:noFill/>
          <a:ln w="0">
            <a:noFill/>
          </a:ln>
        </p:spPr>
        <p:txBody>
          <a:bodyPr anchor="ctr">
            <a:noAutofit/>
          </a:bodyPr>
          <a:p>
            <a:pPr>
              <a:lnSpc>
                <a:spcPct val="100000"/>
              </a:lnSpc>
            </a:pPr>
            <a:fld id="{A1C82F89-82AF-4ACC-8B4C-0FABA2FE749B}" type="slidenum">
              <a:rPr b="0" lang="it-IT" sz="3600" spc="-1" strike="noStrike">
                <a:solidFill>
                  <a:srgbClr val="8b8b8b"/>
                </a:solidFill>
                <a:latin typeface="Trebuchet MS"/>
              </a:rPr>
              <a:t>&lt;numero&gt;</a:t>
            </a:fld>
            <a:endParaRPr b="0" lang="it-IT" sz="3600" spc="-1" strike="noStrike">
              <a:latin typeface="Times New Roman"/>
            </a:endParaRPr>
          </a:p>
        </p:txBody>
      </p:sp>
      <p:sp>
        <p:nvSpPr>
          <p:cNvPr id="233" name="CustomShape 2"/>
          <p:cNvSpPr/>
          <p:nvPr/>
        </p:nvSpPr>
        <p:spPr>
          <a:xfrm>
            <a:off x="759600" y="662400"/>
            <a:ext cx="4318560" cy="207720"/>
          </a:xfrm>
          <a:prstGeom prst="rect">
            <a:avLst/>
          </a:prstGeom>
          <a:noFill/>
          <a:ln w="0">
            <a:noFill/>
          </a:ln>
        </p:spPr>
        <p:style>
          <a:lnRef idx="0"/>
          <a:fillRef idx="0"/>
          <a:effectRef idx="0"/>
          <a:fontRef idx="minor"/>
        </p:style>
        <p:txBody>
          <a:bodyPr lIns="90000" rIns="90000" tIns="45000" bIns="45000">
            <a:spAutoFit/>
          </a:bodyPr>
          <a:p>
            <a:pPr marL="28080" algn="ctr">
              <a:lnSpc>
                <a:spcPct val="100000"/>
              </a:lnSpc>
              <a:spcBef>
                <a:spcPts val="65"/>
              </a:spcBef>
              <a:tabLst>
                <a:tab algn="l" pos="0"/>
              </a:tabLst>
            </a:pPr>
            <a:r>
              <a:rPr b="0" lang="it-IT" sz="770" spc="-4" strike="noStrike">
                <a:solidFill>
                  <a:srgbClr val="000000"/>
                </a:solidFill>
                <a:latin typeface="Calibri"/>
              </a:rPr>
              <a:t>;</a:t>
            </a:r>
            <a:endParaRPr b="0" lang="it-IT" sz="770" spc="-1" strike="noStrike">
              <a:latin typeface="Arial"/>
            </a:endParaRPr>
          </a:p>
        </p:txBody>
      </p:sp>
      <p:pic>
        <p:nvPicPr>
          <p:cNvPr id="234" name="Immagine 5" descr=""/>
          <p:cNvPicPr/>
          <p:nvPr/>
        </p:nvPicPr>
        <p:blipFill>
          <a:blip r:embed="rId1"/>
          <a:stretch/>
        </p:blipFill>
        <p:spPr>
          <a:xfrm>
            <a:off x="1298520" y="662400"/>
            <a:ext cx="3779640" cy="5349240"/>
          </a:xfrm>
          <a:prstGeom prst="rect">
            <a:avLst/>
          </a:prstGeom>
          <a:ln w="0">
            <a:noFill/>
          </a:ln>
        </p:spPr>
      </p:pic>
      <p:pic>
        <p:nvPicPr>
          <p:cNvPr id="235" name="Immagine 6" descr=""/>
          <p:cNvPicPr/>
          <p:nvPr/>
        </p:nvPicPr>
        <p:blipFill>
          <a:blip r:embed="rId2"/>
          <a:stretch/>
        </p:blipFill>
        <p:spPr>
          <a:xfrm>
            <a:off x="5617440" y="662400"/>
            <a:ext cx="3779640" cy="53492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1710360" y="741240"/>
            <a:ext cx="6339240" cy="1080720"/>
          </a:xfrm>
          <a:prstGeom prst="rect">
            <a:avLst/>
          </a:prstGeom>
          <a:noFill/>
          <a:ln w="0">
            <a:noFill/>
          </a:ln>
        </p:spPr>
        <p:txBody>
          <a:bodyPr anchor="ctr">
            <a:normAutofit/>
          </a:bodyPr>
          <a:p>
            <a:pPr marL="12600">
              <a:lnSpc>
                <a:spcPct val="100000"/>
              </a:lnSpc>
              <a:spcBef>
                <a:spcPts val="99"/>
              </a:spcBef>
              <a:tabLst>
                <a:tab algn="l" pos="0"/>
              </a:tabLst>
            </a:pPr>
            <a:r>
              <a:rPr b="0" lang="it-IT" sz="1800" spc="-1" strike="noStrike">
                <a:solidFill>
                  <a:srgbClr val="000000"/>
                </a:solidFill>
                <a:latin typeface="Calibri"/>
              </a:rPr>
              <a:t> </a:t>
            </a:r>
            <a:br/>
            <a:r>
              <a:rPr b="0" lang="it-IT" sz="1800" spc="-1" strike="noStrike">
                <a:solidFill>
                  <a:srgbClr val="000000"/>
                </a:solidFill>
                <a:latin typeface="Calibri"/>
              </a:rPr>
              <a:t> </a:t>
            </a:r>
            <a:r>
              <a:rPr b="1" i="1" lang="it-IT" sz="2200" spc="-12" strike="noStrike">
                <a:solidFill>
                  <a:srgbClr val="000000"/>
                </a:solidFill>
                <a:latin typeface="Calibri"/>
              </a:rPr>
              <a:t>Avviso </a:t>
            </a:r>
            <a:r>
              <a:rPr b="1" i="1" lang="it-IT" sz="2200" spc="-7" strike="noStrike">
                <a:solidFill>
                  <a:srgbClr val="000000"/>
                </a:solidFill>
                <a:latin typeface="Calibri"/>
              </a:rPr>
              <a:t>di </a:t>
            </a:r>
            <a:r>
              <a:rPr b="1" i="1" lang="it-IT" sz="2200" spc="-12" strike="noStrike">
                <a:solidFill>
                  <a:srgbClr val="000000"/>
                </a:solidFill>
                <a:latin typeface="Calibri"/>
              </a:rPr>
              <a:t>finanziamento rivolto </a:t>
            </a:r>
            <a:r>
              <a:rPr b="1" i="1" lang="it-IT" sz="2200" spc="-1" strike="noStrike">
                <a:solidFill>
                  <a:srgbClr val="000000"/>
                </a:solidFill>
                <a:latin typeface="Calibri"/>
              </a:rPr>
              <a:t>ai </a:t>
            </a:r>
            <a:r>
              <a:rPr b="1" i="1" lang="it-IT" sz="2200" spc="-12" strike="noStrike">
                <a:solidFill>
                  <a:srgbClr val="000000"/>
                </a:solidFill>
                <a:latin typeface="Calibri"/>
              </a:rPr>
              <a:t>piccoli</a:t>
            </a:r>
            <a:r>
              <a:rPr b="1" i="1" lang="it-IT" sz="2200" spc="-46" strike="noStrike">
                <a:solidFill>
                  <a:srgbClr val="000000"/>
                </a:solidFill>
                <a:latin typeface="Calibri"/>
              </a:rPr>
              <a:t> </a:t>
            </a:r>
            <a:r>
              <a:rPr b="1" i="1" lang="it-IT" sz="2200" spc="-7" strike="noStrike">
                <a:solidFill>
                  <a:srgbClr val="000000"/>
                </a:solidFill>
                <a:latin typeface="Calibri"/>
              </a:rPr>
              <a:t>Comuni</a:t>
            </a:r>
            <a:br/>
            <a:endParaRPr b="0" lang="it-IT" sz="2200" spc="-1" strike="noStrike">
              <a:solidFill>
                <a:srgbClr val="000000"/>
              </a:solidFill>
              <a:latin typeface="Trebuchet MS"/>
            </a:endParaRPr>
          </a:p>
        </p:txBody>
      </p:sp>
      <p:sp>
        <p:nvSpPr>
          <p:cNvPr id="148" name="TextShape 2"/>
          <p:cNvSpPr txBox="1"/>
          <p:nvPr/>
        </p:nvSpPr>
        <p:spPr>
          <a:xfrm>
            <a:off x="680400" y="2336760"/>
            <a:ext cx="9613440" cy="4091760"/>
          </a:xfrm>
          <a:prstGeom prst="rect">
            <a:avLst/>
          </a:prstGeom>
          <a:noFill/>
          <a:ln w="0">
            <a:noFill/>
          </a:ln>
        </p:spPr>
        <p:txBody>
          <a:bodyPr>
            <a:normAutofit/>
          </a:bodyPr>
          <a:p>
            <a:pPr marL="12600">
              <a:lnSpc>
                <a:spcPct val="100000"/>
              </a:lnSpc>
              <a:spcBef>
                <a:spcPts val="99"/>
              </a:spcBef>
              <a:tabLst>
                <a:tab algn="l" pos="0"/>
              </a:tabLst>
            </a:pPr>
            <a:r>
              <a:rPr b="1" lang="it-IT" sz="2600" spc="-1" strike="noStrike">
                <a:solidFill>
                  <a:srgbClr val="000000"/>
                </a:solidFill>
                <a:latin typeface="Calibri"/>
              </a:rPr>
              <a:t>Indice</a:t>
            </a:r>
            <a:endParaRPr b="0" lang="it-IT" sz="2600" spc="-1" strike="noStrike">
              <a:solidFill>
                <a:srgbClr val="000000"/>
              </a:solidFill>
              <a:latin typeface="Trebuchet MS"/>
            </a:endParaRPr>
          </a:p>
          <a:p>
            <a:pPr marL="918720" indent="-308160">
              <a:lnSpc>
                <a:spcPct val="100000"/>
              </a:lnSpc>
              <a:spcBef>
                <a:spcPts val="1511"/>
              </a:spcBef>
              <a:buClr>
                <a:srgbClr val="000000"/>
              </a:buClr>
              <a:buFont typeface="Arial"/>
              <a:buAutoNum type="arabicPeriod"/>
              <a:tabLst>
                <a:tab algn="l" pos="919440"/>
              </a:tabLst>
            </a:pPr>
            <a:r>
              <a:rPr b="0" lang="it-IT" sz="2000" spc="-7" strike="noStrike">
                <a:solidFill>
                  <a:srgbClr val="000000"/>
                </a:solidFill>
                <a:latin typeface="Calibri"/>
              </a:rPr>
              <a:t>Quadro </a:t>
            </a:r>
            <a:r>
              <a:rPr b="0" lang="it-IT" sz="2000" spc="-1" strike="noStrike">
                <a:solidFill>
                  <a:srgbClr val="000000"/>
                </a:solidFill>
                <a:latin typeface="Calibri"/>
              </a:rPr>
              <a:t>di </a:t>
            </a:r>
            <a:r>
              <a:rPr b="0" lang="it-IT" sz="2000" spc="-7" strike="noStrike">
                <a:solidFill>
                  <a:srgbClr val="000000"/>
                </a:solidFill>
                <a:latin typeface="Calibri"/>
              </a:rPr>
              <a:t>riferimento </a:t>
            </a:r>
            <a:r>
              <a:rPr b="0" lang="it-IT" sz="2000" spc="-1" strike="noStrike">
                <a:solidFill>
                  <a:srgbClr val="000000"/>
                </a:solidFill>
                <a:latin typeface="Calibri"/>
              </a:rPr>
              <a:t>e</a:t>
            </a:r>
            <a:r>
              <a:rPr b="0" lang="it-IT" sz="2000" spc="-21" strike="noStrike">
                <a:solidFill>
                  <a:srgbClr val="000000"/>
                </a:solidFill>
                <a:latin typeface="Calibri"/>
              </a:rPr>
              <a:t> </a:t>
            </a:r>
            <a:r>
              <a:rPr b="0" lang="it-IT" sz="2000" spc="-1" strike="noStrike">
                <a:solidFill>
                  <a:srgbClr val="000000"/>
                </a:solidFill>
                <a:latin typeface="Calibri"/>
              </a:rPr>
              <a:t>finalità</a:t>
            </a:r>
            <a:endParaRPr b="0" lang="it-IT" sz="2000" spc="-1" strike="noStrike">
              <a:solidFill>
                <a:srgbClr val="000000"/>
              </a:solidFill>
              <a:latin typeface="Trebuchet MS"/>
            </a:endParaRPr>
          </a:p>
          <a:p>
            <a:pPr marL="913680" indent="-308160">
              <a:lnSpc>
                <a:spcPct val="100000"/>
              </a:lnSpc>
              <a:spcBef>
                <a:spcPts val="799"/>
              </a:spcBef>
              <a:buClr>
                <a:srgbClr val="000000"/>
              </a:buClr>
              <a:buFont typeface="Arial"/>
              <a:buAutoNum type="arabicPeriod"/>
              <a:tabLst>
                <a:tab algn="l" pos="914400"/>
              </a:tabLst>
            </a:pPr>
            <a:r>
              <a:rPr b="0" lang="it-IT" sz="2000" spc="-15" strike="noStrike">
                <a:solidFill>
                  <a:srgbClr val="000000"/>
                </a:solidFill>
                <a:latin typeface="Calibri"/>
              </a:rPr>
              <a:t>Fasi </a:t>
            </a:r>
            <a:r>
              <a:rPr b="0" lang="it-IT" sz="2000" spc="-1" strike="noStrike">
                <a:solidFill>
                  <a:srgbClr val="000000"/>
                </a:solidFill>
                <a:latin typeface="Calibri"/>
              </a:rPr>
              <a:t>di</a:t>
            </a:r>
            <a:r>
              <a:rPr b="0" lang="it-IT" sz="2000" spc="12" strike="noStrike">
                <a:solidFill>
                  <a:srgbClr val="000000"/>
                </a:solidFill>
                <a:latin typeface="Calibri"/>
              </a:rPr>
              <a:t> realizzazione</a:t>
            </a:r>
            <a:endParaRPr b="0" lang="it-IT" sz="2000" spc="-1" strike="noStrike">
              <a:solidFill>
                <a:srgbClr val="000000"/>
              </a:solidFill>
              <a:latin typeface="Trebuchet MS"/>
            </a:endParaRPr>
          </a:p>
          <a:p>
            <a:pPr marL="913680" indent="-308160">
              <a:lnSpc>
                <a:spcPct val="100000"/>
              </a:lnSpc>
              <a:spcBef>
                <a:spcPts val="805"/>
              </a:spcBef>
              <a:buClr>
                <a:srgbClr val="000000"/>
              </a:buClr>
              <a:buFont typeface="Arial"/>
              <a:buAutoNum type="arabicPeriod"/>
              <a:tabLst>
                <a:tab algn="l" pos="914400"/>
              </a:tabLst>
            </a:pPr>
            <a:r>
              <a:rPr b="0" lang="it-IT" sz="2000" spc="-7" strike="noStrike">
                <a:solidFill>
                  <a:srgbClr val="000000"/>
                </a:solidFill>
                <a:latin typeface="Calibri"/>
              </a:rPr>
              <a:t>Destinatari</a:t>
            </a:r>
            <a:r>
              <a:rPr b="0" lang="it-IT" sz="2000" spc="-35" strike="noStrike">
                <a:solidFill>
                  <a:srgbClr val="000000"/>
                </a:solidFill>
                <a:latin typeface="Calibri"/>
              </a:rPr>
              <a:t> </a:t>
            </a:r>
            <a:r>
              <a:rPr b="0" lang="it-IT" sz="2000" spc="-7" strike="noStrike">
                <a:solidFill>
                  <a:srgbClr val="000000"/>
                </a:solidFill>
                <a:latin typeface="Calibri"/>
              </a:rPr>
              <a:t>dell’intervento e vincoli</a:t>
            </a:r>
            <a:endParaRPr b="0" lang="it-IT" sz="2000" spc="-1" strike="noStrike">
              <a:solidFill>
                <a:srgbClr val="000000"/>
              </a:solidFill>
              <a:latin typeface="Trebuchet MS"/>
            </a:endParaRPr>
          </a:p>
          <a:p>
            <a:pPr marL="913680" indent="-308160">
              <a:lnSpc>
                <a:spcPct val="100000"/>
              </a:lnSpc>
              <a:spcBef>
                <a:spcPts val="799"/>
              </a:spcBef>
              <a:buClr>
                <a:srgbClr val="000000"/>
              </a:buClr>
              <a:buFont typeface="Arial"/>
              <a:buAutoNum type="arabicPeriod"/>
              <a:tabLst>
                <a:tab algn="l" pos="914400"/>
              </a:tabLst>
            </a:pPr>
            <a:r>
              <a:rPr b="0" lang="it-IT" sz="2000" spc="-1" strike="noStrike">
                <a:solidFill>
                  <a:srgbClr val="000000"/>
                </a:solidFill>
                <a:latin typeface="Calibri"/>
              </a:rPr>
              <a:t>Ambiti </a:t>
            </a:r>
            <a:r>
              <a:rPr b="0" lang="it-IT" sz="2000" spc="-7" strike="noStrike">
                <a:solidFill>
                  <a:srgbClr val="000000"/>
                </a:solidFill>
                <a:latin typeface="Calibri"/>
              </a:rPr>
              <a:t>tematici </a:t>
            </a:r>
            <a:r>
              <a:rPr b="0" lang="it-IT" sz="2000" spc="-1" strike="noStrike">
                <a:solidFill>
                  <a:srgbClr val="000000"/>
                </a:solidFill>
                <a:latin typeface="Calibri"/>
              </a:rPr>
              <a:t>di </a:t>
            </a:r>
            <a:r>
              <a:rPr b="0" lang="it-IT" sz="2000" spc="-7" strike="noStrike">
                <a:solidFill>
                  <a:srgbClr val="000000"/>
                </a:solidFill>
                <a:latin typeface="Calibri"/>
              </a:rPr>
              <a:t>intervento</a:t>
            </a:r>
            <a:endParaRPr b="0" lang="it-IT" sz="2000" spc="-1" strike="noStrike">
              <a:solidFill>
                <a:srgbClr val="000000"/>
              </a:solidFill>
              <a:latin typeface="Trebuchet MS"/>
            </a:endParaRPr>
          </a:p>
          <a:p>
            <a:pPr marL="896040" indent="-307440">
              <a:lnSpc>
                <a:spcPct val="100000"/>
              </a:lnSpc>
              <a:spcBef>
                <a:spcPts val="805"/>
              </a:spcBef>
              <a:buClr>
                <a:srgbClr val="000000"/>
              </a:buClr>
              <a:buFont typeface="Arial"/>
              <a:buAutoNum type="arabicPeriod"/>
              <a:tabLst>
                <a:tab algn="l" pos="896760"/>
              </a:tabLst>
            </a:pPr>
            <a:r>
              <a:rPr b="0" lang="it-IT" sz="2000" spc="-7" strike="noStrike">
                <a:solidFill>
                  <a:srgbClr val="000000"/>
                </a:solidFill>
                <a:latin typeface="Calibri"/>
              </a:rPr>
              <a:t>Interventi</a:t>
            </a:r>
            <a:r>
              <a:rPr b="0" lang="it-IT" sz="2000" spc="-41" strike="noStrike">
                <a:solidFill>
                  <a:srgbClr val="000000"/>
                </a:solidFill>
                <a:latin typeface="Calibri"/>
              </a:rPr>
              <a:t> </a:t>
            </a:r>
            <a:r>
              <a:rPr b="0" lang="it-IT" sz="2000" spc="-1" strike="noStrike">
                <a:solidFill>
                  <a:srgbClr val="000000"/>
                </a:solidFill>
                <a:latin typeface="Calibri"/>
              </a:rPr>
              <a:t>ammissibili</a:t>
            </a:r>
            <a:endParaRPr b="0" lang="it-IT" sz="2000" spc="-1" strike="noStrike">
              <a:solidFill>
                <a:srgbClr val="000000"/>
              </a:solidFill>
              <a:latin typeface="Trebuchet MS"/>
            </a:endParaRPr>
          </a:p>
          <a:p>
            <a:pPr marL="884520" indent="-307440">
              <a:lnSpc>
                <a:spcPct val="100000"/>
              </a:lnSpc>
              <a:spcBef>
                <a:spcPts val="890"/>
              </a:spcBef>
              <a:buClr>
                <a:srgbClr val="000000"/>
              </a:buClr>
              <a:buFont typeface="Arial"/>
              <a:buAutoNum type="arabicPeriod"/>
              <a:tabLst>
                <a:tab algn="l" pos="885240"/>
              </a:tabLst>
            </a:pPr>
            <a:r>
              <a:rPr b="0" lang="it-IT" sz="2000" spc="-26" strike="noStrike">
                <a:solidFill>
                  <a:srgbClr val="000000"/>
                </a:solidFill>
                <a:latin typeface="Calibri"/>
              </a:rPr>
              <a:t>Termini </a:t>
            </a:r>
            <a:r>
              <a:rPr b="0" lang="it-IT" sz="2000" spc="-1" strike="noStrike">
                <a:solidFill>
                  <a:srgbClr val="000000"/>
                </a:solidFill>
                <a:latin typeface="Calibri"/>
              </a:rPr>
              <a:t>di</a:t>
            </a:r>
            <a:r>
              <a:rPr b="0" lang="it-IT" sz="2000" spc="-12" strike="noStrike">
                <a:solidFill>
                  <a:srgbClr val="000000"/>
                </a:solidFill>
                <a:latin typeface="Calibri"/>
              </a:rPr>
              <a:t> </a:t>
            </a:r>
            <a:r>
              <a:rPr b="0" lang="it-IT" sz="2000" spc="-1" strike="noStrike">
                <a:solidFill>
                  <a:srgbClr val="000000"/>
                </a:solidFill>
                <a:latin typeface="Calibri"/>
              </a:rPr>
              <a:t>partecipazione</a:t>
            </a:r>
            <a:endParaRPr b="0" lang="it-IT" sz="2000" spc="-1" strike="noStrike">
              <a:solidFill>
                <a:srgbClr val="000000"/>
              </a:solidFill>
              <a:latin typeface="Trebuchet MS"/>
            </a:endParaRPr>
          </a:p>
          <a:p>
            <a:pPr marL="882000" indent="-307440">
              <a:lnSpc>
                <a:spcPct val="100000"/>
              </a:lnSpc>
              <a:spcBef>
                <a:spcPts val="799"/>
              </a:spcBef>
              <a:buClr>
                <a:srgbClr val="000000"/>
              </a:buClr>
              <a:buFont typeface="Arial"/>
              <a:buAutoNum type="arabicPeriod"/>
              <a:tabLst>
                <a:tab algn="l" pos="882720"/>
              </a:tabLst>
            </a:pPr>
            <a:r>
              <a:rPr b="0" lang="it-IT" sz="2000" spc="-1" strike="noStrike">
                <a:solidFill>
                  <a:srgbClr val="000000"/>
                </a:solidFill>
                <a:latin typeface="Calibri"/>
              </a:rPr>
              <a:t>Il primo passo </a:t>
            </a:r>
            <a:r>
              <a:rPr b="0" lang="it-IT" sz="2000" spc="-12" strike="noStrike">
                <a:solidFill>
                  <a:srgbClr val="000000"/>
                </a:solidFill>
                <a:latin typeface="Calibri"/>
              </a:rPr>
              <a:t>previsto</a:t>
            </a:r>
            <a:r>
              <a:rPr b="0" lang="it-IT" sz="2000" spc="-60" strike="noStrike">
                <a:solidFill>
                  <a:srgbClr val="000000"/>
                </a:solidFill>
                <a:latin typeface="Calibri"/>
              </a:rPr>
              <a:t> </a:t>
            </a:r>
            <a:r>
              <a:rPr b="0" lang="it-IT" sz="2000" spc="-32" strike="noStrike">
                <a:solidFill>
                  <a:srgbClr val="000000"/>
                </a:solidFill>
                <a:latin typeface="Calibri"/>
              </a:rPr>
              <a:t>dall’Avviso</a:t>
            </a:r>
            <a:endParaRPr b="0" lang="it-IT" sz="2000" spc="-1" strike="noStrike">
              <a:solidFill>
                <a:srgbClr val="000000"/>
              </a:solidFill>
              <a:latin typeface="Trebuchet MS"/>
            </a:endParaRPr>
          </a:p>
          <a:p>
            <a:pPr marL="882000" indent="-307440">
              <a:lnSpc>
                <a:spcPct val="100000"/>
              </a:lnSpc>
              <a:spcBef>
                <a:spcPts val="799"/>
              </a:spcBef>
              <a:buClr>
                <a:srgbClr val="000000"/>
              </a:buClr>
              <a:buFont typeface="Arial"/>
              <a:buAutoNum type="arabicPeriod"/>
              <a:tabLst>
                <a:tab algn="l" pos="882720"/>
              </a:tabLst>
            </a:pPr>
            <a:r>
              <a:rPr b="0" lang="it-IT" sz="2000" spc="-32" strike="noStrike">
                <a:solidFill>
                  <a:srgbClr val="000000"/>
                </a:solidFill>
                <a:latin typeface="Calibri"/>
              </a:rPr>
              <a:t>Il ruolo della Provincia</a:t>
            </a:r>
            <a:endParaRPr b="0" lang="it-IT" sz="2000" spc="-1" strike="noStrike">
              <a:solidFill>
                <a:srgbClr val="000000"/>
              </a:solidFill>
              <a:latin typeface="Trebuchet MS"/>
            </a:endParaRPr>
          </a:p>
        </p:txBody>
      </p:sp>
      <p:pic>
        <p:nvPicPr>
          <p:cNvPr id="149" name="Immagine 3" descr="AEL-defin grande.jpg"/>
          <p:cNvPicPr/>
          <p:nvPr/>
        </p:nvPicPr>
        <p:blipFill>
          <a:blip r:embed="rId1"/>
          <a:stretch/>
        </p:blipFill>
        <p:spPr>
          <a:xfrm>
            <a:off x="299520" y="756360"/>
            <a:ext cx="1079640" cy="1079640"/>
          </a:xfrm>
          <a:prstGeom prst="rect">
            <a:avLst/>
          </a:prstGeom>
          <a:ln w="0">
            <a:noFill/>
          </a:ln>
        </p:spPr>
      </p:pic>
      <p:pic>
        <p:nvPicPr>
          <p:cNvPr id="150" name="Immagine 5" descr=""/>
          <p:cNvPicPr/>
          <p:nvPr/>
        </p:nvPicPr>
        <p:blipFill>
          <a:blip r:embed="rId2"/>
          <a:stretch/>
        </p:blipFill>
        <p:spPr>
          <a:xfrm>
            <a:off x="7944480" y="921960"/>
            <a:ext cx="2453760" cy="719640"/>
          </a:xfrm>
          <a:prstGeom prst="rect">
            <a:avLst/>
          </a:prstGeom>
          <a:ln w="0">
            <a:noFill/>
          </a:ln>
        </p:spPr>
      </p:pic>
      <p:sp>
        <p:nvSpPr>
          <p:cNvPr id="15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8B1F2513-A7F2-4C3C-AE93-429A9C4A37B5}" type="slidenum">
              <a:rPr b="0" lang="it-IT" sz="3600" spc="-1" strike="noStrike">
                <a:solidFill>
                  <a:srgbClr val="8b8b8b"/>
                </a:solidFill>
                <a:latin typeface="Trebuchet MS"/>
              </a:rPr>
              <a:t>2</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10729440" y="753120"/>
            <a:ext cx="1153800" cy="1090440"/>
          </a:xfrm>
          <a:prstGeom prst="rect">
            <a:avLst/>
          </a:prstGeom>
          <a:noFill/>
          <a:ln w="0">
            <a:noFill/>
          </a:ln>
        </p:spPr>
        <p:txBody>
          <a:bodyPr anchor="ctr">
            <a:noAutofit/>
          </a:bodyPr>
          <a:p>
            <a:pPr>
              <a:lnSpc>
                <a:spcPct val="100000"/>
              </a:lnSpc>
            </a:pPr>
            <a:fld id="{E90EE7BF-692C-4B7C-AEA7-726D71F808F8}" type="slidenum">
              <a:rPr b="0" lang="it-IT" sz="3600" spc="-1" strike="noStrike">
                <a:solidFill>
                  <a:srgbClr val="8b8b8b"/>
                </a:solidFill>
                <a:latin typeface="Trebuchet MS"/>
              </a:rPr>
              <a:t>&lt;numero&gt;</a:t>
            </a:fld>
            <a:endParaRPr b="0" lang="it-IT" sz="3600" spc="-1" strike="noStrike">
              <a:latin typeface="Times New Roman"/>
            </a:endParaRPr>
          </a:p>
        </p:txBody>
      </p:sp>
      <p:sp>
        <p:nvSpPr>
          <p:cNvPr id="237" name="CustomShape 2"/>
          <p:cNvSpPr/>
          <p:nvPr/>
        </p:nvSpPr>
        <p:spPr>
          <a:xfrm>
            <a:off x="759600" y="662400"/>
            <a:ext cx="4318560" cy="207720"/>
          </a:xfrm>
          <a:prstGeom prst="rect">
            <a:avLst/>
          </a:prstGeom>
          <a:noFill/>
          <a:ln w="0">
            <a:noFill/>
          </a:ln>
        </p:spPr>
        <p:style>
          <a:lnRef idx="0"/>
          <a:fillRef idx="0"/>
          <a:effectRef idx="0"/>
          <a:fontRef idx="minor"/>
        </p:style>
        <p:txBody>
          <a:bodyPr lIns="90000" rIns="90000" tIns="45000" bIns="45000">
            <a:spAutoFit/>
          </a:bodyPr>
          <a:p>
            <a:pPr marL="28080" algn="ctr">
              <a:lnSpc>
                <a:spcPct val="100000"/>
              </a:lnSpc>
              <a:spcBef>
                <a:spcPts val="65"/>
              </a:spcBef>
              <a:tabLst>
                <a:tab algn="l" pos="0"/>
              </a:tabLst>
            </a:pPr>
            <a:r>
              <a:rPr b="0" lang="it-IT" sz="770" spc="-4" strike="noStrike">
                <a:solidFill>
                  <a:srgbClr val="000000"/>
                </a:solidFill>
                <a:latin typeface="Calibri"/>
              </a:rPr>
              <a:t>;</a:t>
            </a:r>
            <a:endParaRPr b="0" lang="it-IT" sz="770" spc="-1" strike="noStrike">
              <a:latin typeface="Arial"/>
            </a:endParaRPr>
          </a:p>
        </p:txBody>
      </p:sp>
      <p:pic>
        <p:nvPicPr>
          <p:cNvPr id="238" name="Immagine 2" descr=""/>
          <p:cNvPicPr/>
          <p:nvPr/>
        </p:nvPicPr>
        <p:blipFill>
          <a:blip r:embed="rId1"/>
          <a:stretch/>
        </p:blipFill>
        <p:spPr>
          <a:xfrm>
            <a:off x="1298520" y="662400"/>
            <a:ext cx="3779640" cy="5349240"/>
          </a:xfrm>
          <a:prstGeom prst="rect">
            <a:avLst/>
          </a:prstGeom>
          <a:ln w="0">
            <a:noFill/>
          </a:ln>
        </p:spPr>
      </p:pic>
      <p:pic>
        <p:nvPicPr>
          <p:cNvPr id="239" name="Immagine 3" descr=""/>
          <p:cNvPicPr/>
          <p:nvPr/>
        </p:nvPicPr>
        <p:blipFill>
          <a:blip r:embed="rId2"/>
          <a:stretch/>
        </p:blipFill>
        <p:spPr>
          <a:xfrm>
            <a:off x="5617440" y="662400"/>
            <a:ext cx="3779640" cy="53492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10729440" y="753120"/>
            <a:ext cx="1153800" cy="1090440"/>
          </a:xfrm>
          <a:prstGeom prst="rect">
            <a:avLst/>
          </a:prstGeom>
          <a:noFill/>
          <a:ln w="0">
            <a:noFill/>
          </a:ln>
        </p:spPr>
        <p:txBody>
          <a:bodyPr anchor="ctr">
            <a:noAutofit/>
          </a:bodyPr>
          <a:p>
            <a:pPr>
              <a:lnSpc>
                <a:spcPct val="100000"/>
              </a:lnSpc>
            </a:pPr>
            <a:fld id="{3E0A0A58-4BF3-4A79-A3F9-C3E3E3D2A428}" type="slidenum">
              <a:rPr b="0" lang="it-IT" sz="3600" spc="-1" strike="noStrike">
                <a:solidFill>
                  <a:srgbClr val="8b8b8b"/>
                </a:solidFill>
                <a:latin typeface="Trebuchet MS"/>
              </a:rPr>
              <a:t>&lt;numero&gt;</a:t>
            </a:fld>
            <a:endParaRPr b="0" lang="it-IT" sz="3600" spc="-1" strike="noStrike">
              <a:latin typeface="Times New Roman"/>
            </a:endParaRPr>
          </a:p>
        </p:txBody>
      </p:sp>
      <p:sp>
        <p:nvSpPr>
          <p:cNvPr id="241" name="CustomShape 2"/>
          <p:cNvSpPr/>
          <p:nvPr/>
        </p:nvSpPr>
        <p:spPr>
          <a:xfrm>
            <a:off x="759600" y="662400"/>
            <a:ext cx="4318560" cy="207720"/>
          </a:xfrm>
          <a:prstGeom prst="rect">
            <a:avLst/>
          </a:prstGeom>
          <a:noFill/>
          <a:ln w="0">
            <a:noFill/>
          </a:ln>
        </p:spPr>
        <p:style>
          <a:lnRef idx="0"/>
          <a:fillRef idx="0"/>
          <a:effectRef idx="0"/>
          <a:fontRef idx="minor"/>
        </p:style>
        <p:txBody>
          <a:bodyPr lIns="90000" rIns="90000" tIns="45000" bIns="45000">
            <a:spAutoFit/>
          </a:bodyPr>
          <a:p>
            <a:pPr marL="28080" algn="ctr">
              <a:lnSpc>
                <a:spcPct val="100000"/>
              </a:lnSpc>
              <a:spcBef>
                <a:spcPts val="65"/>
              </a:spcBef>
              <a:tabLst>
                <a:tab algn="l" pos="0"/>
              </a:tabLst>
            </a:pPr>
            <a:r>
              <a:rPr b="0" lang="it-IT" sz="770" spc="-4" strike="noStrike">
                <a:solidFill>
                  <a:srgbClr val="000000"/>
                </a:solidFill>
                <a:latin typeface="Calibri"/>
              </a:rPr>
              <a:t>;</a:t>
            </a:r>
            <a:endParaRPr b="0" lang="it-IT" sz="770" spc="-1" strike="noStrike">
              <a:latin typeface="Arial"/>
            </a:endParaRPr>
          </a:p>
        </p:txBody>
      </p:sp>
      <p:pic>
        <p:nvPicPr>
          <p:cNvPr id="242" name="Immagine 5" descr=""/>
          <p:cNvPicPr/>
          <p:nvPr/>
        </p:nvPicPr>
        <p:blipFill>
          <a:blip r:embed="rId1"/>
          <a:stretch/>
        </p:blipFill>
        <p:spPr>
          <a:xfrm>
            <a:off x="1298520" y="662400"/>
            <a:ext cx="3779640" cy="5349240"/>
          </a:xfrm>
          <a:prstGeom prst="rect">
            <a:avLst/>
          </a:prstGeom>
          <a:ln w="0">
            <a:noFill/>
          </a:ln>
        </p:spPr>
      </p:pic>
      <p:pic>
        <p:nvPicPr>
          <p:cNvPr id="243" name="Immagine 6" descr=""/>
          <p:cNvPicPr/>
          <p:nvPr/>
        </p:nvPicPr>
        <p:blipFill>
          <a:blip r:embed="rId2"/>
          <a:stretch/>
        </p:blipFill>
        <p:spPr>
          <a:xfrm>
            <a:off x="5589360" y="662400"/>
            <a:ext cx="3779640" cy="53492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10729440" y="753120"/>
            <a:ext cx="1153800" cy="1090440"/>
          </a:xfrm>
          <a:prstGeom prst="rect">
            <a:avLst/>
          </a:prstGeom>
          <a:noFill/>
          <a:ln w="0">
            <a:noFill/>
          </a:ln>
        </p:spPr>
        <p:txBody>
          <a:bodyPr anchor="ctr">
            <a:noAutofit/>
          </a:bodyPr>
          <a:p>
            <a:pPr>
              <a:lnSpc>
                <a:spcPct val="100000"/>
              </a:lnSpc>
            </a:pPr>
            <a:fld id="{1F6BA632-4FCD-4F2E-AC35-2D737932B8ED}" type="slidenum">
              <a:rPr b="0" lang="it-IT" sz="3600" spc="-1" strike="noStrike">
                <a:solidFill>
                  <a:srgbClr val="8b8b8b"/>
                </a:solidFill>
                <a:latin typeface="Trebuchet MS"/>
              </a:rPr>
              <a:t>&lt;numero&gt;</a:t>
            </a:fld>
            <a:endParaRPr b="0" lang="it-IT" sz="3600" spc="-1" strike="noStrike">
              <a:latin typeface="Times New Roman"/>
            </a:endParaRPr>
          </a:p>
        </p:txBody>
      </p:sp>
      <p:sp>
        <p:nvSpPr>
          <p:cNvPr id="245" name="CustomShape 2"/>
          <p:cNvSpPr/>
          <p:nvPr/>
        </p:nvSpPr>
        <p:spPr>
          <a:xfrm>
            <a:off x="759600" y="662400"/>
            <a:ext cx="4318560" cy="207720"/>
          </a:xfrm>
          <a:prstGeom prst="rect">
            <a:avLst/>
          </a:prstGeom>
          <a:noFill/>
          <a:ln w="0">
            <a:noFill/>
          </a:ln>
        </p:spPr>
        <p:style>
          <a:lnRef idx="0"/>
          <a:fillRef idx="0"/>
          <a:effectRef idx="0"/>
          <a:fontRef idx="minor"/>
        </p:style>
        <p:txBody>
          <a:bodyPr lIns="90000" rIns="90000" tIns="45000" bIns="45000">
            <a:spAutoFit/>
          </a:bodyPr>
          <a:p>
            <a:pPr marL="28080" algn="ctr">
              <a:lnSpc>
                <a:spcPct val="100000"/>
              </a:lnSpc>
              <a:spcBef>
                <a:spcPts val="65"/>
              </a:spcBef>
              <a:tabLst>
                <a:tab algn="l" pos="0"/>
              </a:tabLst>
            </a:pPr>
            <a:r>
              <a:rPr b="0" lang="it-IT" sz="770" spc="-4" strike="noStrike">
                <a:solidFill>
                  <a:srgbClr val="000000"/>
                </a:solidFill>
                <a:latin typeface="Calibri"/>
              </a:rPr>
              <a:t>;</a:t>
            </a:r>
            <a:endParaRPr b="0" lang="it-IT" sz="770" spc="-1" strike="noStrike">
              <a:latin typeface="Arial"/>
            </a:endParaRPr>
          </a:p>
        </p:txBody>
      </p:sp>
      <p:pic>
        <p:nvPicPr>
          <p:cNvPr id="246" name="Immagine 2" descr=""/>
          <p:cNvPicPr/>
          <p:nvPr/>
        </p:nvPicPr>
        <p:blipFill>
          <a:blip r:embed="rId1"/>
          <a:stretch/>
        </p:blipFill>
        <p:spPr>
          <a:xfrm>
            <a:off x="1298520" y="662400"/>
            <a:ext cx="3779640" cy="53492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1. </a:t>
            </a:r>
            <a:r>
              <a:rPr b="1" i="1" lang="it-IT" sz="2200" spc="-12" strike="noStrike">
                <a:solidFill>
                  <a:srgbClr val="000000"/>
                </a:solidFill>
                <a:latin typeface="Calibri"/>
              </a:rPr>
              <a:t>Quadro </a:t>
            </a:r>
            <a:r>
              <a:rPr b="1" i="1" lang="it-IT" sz="2200" spc="-7" strike="noStrike">
                <a:solidFill>
                  <a:srgbClr val="000000"/>
                </a:solidFill>
                <a:latin typeface="Calibri"/>
              </a:rPr>
              <a:t>di </a:t>
            </a:r>
            <a:r>
              <a:rPr b="1" i="1" lang="it-IT" sz="2200" spc="-15" strike="noStrike">
                <a:solidFill>
                  <a:srgbClr val="000000"/>
                </a:solidFill>
                <a:latin typeface="Calibri"/>
              </a:rPr>
              <a:t>riferimento </a:t>
            </a:r>
            <a:r>
              <a:rPr b="1" i="1" lang="it-IT" sz="2200" spc="-7" strike="noStrike">
                <a:solidFill>
                  <a:srgbClr val="000000"/>
                </a:solidFill>
                <a:latin typeface="Calibri"/>
              </a:rPr>
              <a:t>e</a:t>
            </a:r>
            <a:r>
              <a:rPr b="1" i="1" lang="it-IT" sz="2200" spc="-120" strike="noStrike">
                <a:solidFill>
                  <a:srgbClr val="000000"/>
                </a:solidFill>
                <a:latin typeface="Calibri"/>
              </a:rPr>
              <a:t> </a:t>
            </a:r>
            <a:r>
              <a:rPr b="1" i="1" lang="it-IT" sz="2200" spc="-12" strike="noStrike">
                <a:solidFill>
                  <a:srgbClr val="000000"/>
                </a:solidFill>
                <a:latin typeface="Calibri"/>
              </a:rPr>
              <a:t>finalità</a:t>
            </a:r>
            <a:endParaRPr b="0" lang="it-IT" sz="2200" spc="-1" strike="noStrike">
              <a:solidFill>
                <a:srgbClr val="000000"/>
              </a:solidFill>
              <a:latin typeface="Trebuchet MS"/>
            </a:endParaRPr>
          </a:p>
        </p:txBody>
      </p:sp>
      <p:sp>
        <p:nvSpPr>
          <p:cNvPr id="153" name="TextShape 2"/>
          <p:cNvSpPr txBox="1"/>
          <p:nvPr/>
        </p:nvSpPr>
        <p:spPr>
          <a:xfrm>
            <a:off x="680400" y="2336760"/>
            <a:ext cx="9613440" cy="4091760"/>
          </a:xfrm>
          <a:prstGeom prst="rect">
            <a:avLst/>
          </a:prstGeom>
          <a:noFill/>
          <a:ln w="0">
            <a:noFill/>
          </a:ln>
        </p:spPr>
        <p:txBody>
          <a:bodyPr>
            <a:normAutofit/>
          </a:bodyPr>
          <a:p>
            <a:pPr marL="12600" algn="just">
              <a:lnSpc>
                <a:spcPct val="100000"/>
              </a:lnSpc>
              <a:spcBef>
                <a:spcPts val="99"/>
              </a:spcBef>
              <a:tabLst>
                <a:tab algn="l" pos="0"/>
              </a:tabLst>
            </a:pPr>
            <a:r>
              <a:rPr b="0" lang="it-IT" sz="2000" spc="-1" strike="noStrike">
                <a:solidFill>
                  <a:srgbClr val="000000"/>
                </a:solidFill>
                <a:latin typeface="Calibri"/>
              </a:rPr>
              <a:t>L’</a:t>
            </a:r>
            <a:r>
              <a:rPr b="1" lang="it-IT" sz="2000" spc="-1" strike="noStrike">
                <a:solidFill>
                  <a:srgbClr val="000000"/>
                </a:solidFill>
                <a:latin typeface="Calibri"/>
              </a:rPr>
              <a:t>Avviso</a:t>
            </a:r>
            <a:r>
              <a:rPr b="0" lang="it-IT" sz="2000" spc="-1" strike="noStrike">
                <a:solidFill>
                  <a:srgbClr val="000000"/>
                </a:solidFill>
                <a:latin typeface="Calibri"/>
              </a:rPr>
              <a:t> ha l’obiettivo di supportare i piccoli Comuni italiani nel rafforzamento della capacità amministrativa, a partire dalle  funzioni ordinarie così come individuate dal Testo Unico degli Enti Locali, mediante il progetto “Rafforzamento della capacità  amministrativa dei Piccoli Comuni” finanziato nell’ambito dell’Asse 1 “Sviluppo della capacità amministrativa e istituzionale per  la modernizzazione della Pubblica Amministrazione” (FSE) e dell’Asse 3 “Rafforzamento della governance multilivello nei Programmi di investimento pubblico” (FESR) del PON “Governance e Capacità Istituzionale” 2014-2020. </a:t>
            </a:r>
            <a:endParaRPr b="0" lang="it-IT" sz="2000" spc="-1" strike="noStrike">
              <a:solidFill>
                <a:srgbClr val="000000"/>
              </a:solidFill>
              <a:latin typeface="Trebuchet MS"/>
            </a:endParaRPr>
          </a:p>
          <a:p>
            <a:pPr marL="12600" algn="just">
              <a:lnSpc>
                <a:spcPct val="100000"/>
              </a:lnSpc>
              <a:spcBef>
                <a:spcPts val="99"/>
              </a:spcBef>
              <a:tabLst>
                <a:tab algn="l" pos="0"/>
              </a:tabLst>
            </a:pPr>
            <a:endParaRPr b="0" lang="it-IT" sz="2000" spc="-1" strike="noStrike">
              <a:solidFill>
                <a:srgbClr val="000000"/>
              </a:solidFill>
              <a:latin typeface="Trebuchet MS"/>
            </a:endParaRPr>
          </a:p>
          <a:p>
            <a:pPr marL="12600" algn="just">
              <a:lnSpc>
                <a:spcPct val="100000"/>
              </a:lnSpc>
              <a:spcBef>
                <a:spcPts val="99"/>
              </a:spcBef>
              <a:tabLst>
                <a:tab algn="l" pos="0"/>
              </a:tabLst>
            </a:pPr>
            <a:r>
              <a:rPr b="0" lang="it-IT" sz="2000" spc="-1" strike="noStrike">
                <a:solidFill>
                  <a:srgbClr val="000000"/>
                </a:solidFill>
                <a:latin typeface="Calibri"/>
              </a:rPr>
              <a:t>Il Progetto è promosso e attuato dal </a:t>
            </a:r>
            <a:r>
              <a:rPr b="0" i="1" lang="it-IT" sz="2000" spc="-1" strike="noStrike">
                <a:solidFill>
                  <a:srgbClr val="000000"/>
                </a:solidFill>
                <a:latin typeface="Calibri"/>
              </a:rPr>
              <a:t>Dipartimento della Funzione Pubblica </a:t>
            </a:r>
            <a:r>
              <a:rPr b="0" lang="it-IT" sz="2000" spc="-1" strike="noStrike">
                <a:solidFill>
                  <a:srgbClr val="000000"/>
                </a:solidFill>
                <a:latin typeface="Calibri"/>
              </a:rPr>
              <a:t>nelle modalità  previste dal PON “Governance” per i progetti complessi, anche tramite il coinvolgimento di centri di competenza individuati per  la realizzazione delle attività di supporto ai piccoli Comuni che parteciperanno all’Avviso in qualità di destinatari dell’intervento.</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154" name="Immagine 3" descr="AEL-defin grande.jpg"/>
          <p:cNvPicPr/>
          <p:nvPr/>
        </p:nvPicPr>
        <p:blipFill>
          <a:blip r:embed="rId1"/>
          <a:stretch/>
        </p:blipFill>
        <p:spPr>
          <a:xfrm>
            <a:off x="299520" y="756360"/>
            <a:ext cx="1079640" cy="1079640"/>
          </a:xfrm>
          <a:prstGeom prst="rect">
            <a:avLst/>
          </a:prstGeom>
          <a:ln w="0">
            <a:noFill/>
          </a:ln>
        </p:spPr>
      </p:pic>
      <p:pic>
        <p:nvPicPr>
          <p:cNvPr id="155" name="Immagine 5" descr=""/>
          <p:cNvPicPr/>
          <p:nvPr/>
        </p:nvPicPr>
        <p:blipFill>
          <a:blip r:embed="rId2"/>
          <a:stretch/>
        </p:blipFill>
        <p:spPr>
          <a:xfrm>
            <a:off x="7944480" y="921960"/>
            <a:ext cx="2453760" cy="719640"/>
          </a:xfrm>
          <a:prstGeom prst="rect">
            <a:avLst/>
          </a:prstGeom>
          <a:ln w="0">
            <a:noFill/>
          </a:ln>
        </p:spPr>
      </p:pic>
      <p:sp>
        <p:nvSpPr>
          <p:cNvPr id="15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9039B12D-12C0-4C91-AC65-B1DE4043894A}" type="slidenum">
              <a:rPr b="0" lang="it-IT" sz="3600" spc="-1" strike="noStrike">
                <a:solidFill>
                  <a:srgbClr val="8b8b8b"/>
                </a:solidFill>
                <a:latin typeface="Trebuchet MS"/>
              </a:rPr>
              <a:t>3</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1. </a:t>
            </a:r>
            <a:r>
              <a:rPr b="1" i="1" lang="it-IT" sz="2200" spc="-12" strike="noStrike">
                <a:solidFill>
                  <a:srgbClr val="000000"/>
                </a:solidFill>
                <a:latin typeface="Calibri"/>
              </a:rPr>
              <a:t>Quadro </a:t>
            </a:r>
            <a:r>
              <a:rPr b="1" i="1" lang="it-IT" sz="2200" spc="-7" strike="noStrike">
                <a:solidFill>
                  <a:srgbClr val="000000"/>
                </a:solidFill>
                <a:latin typeface="Calibri"/>
              </a:rPr>
              <a:t>di </a:t>
            </a:r>
            <a:r>
              <a:rPr b="1" i="1" lang="it-IT" sz="2200" spc="-15" strike="noStrike">
                <a:solidFill>
                  <a:srgbClr val="000000"/>
                </a:solidFill>
                <a:latin typeface="Calibri"/>
              </a:rPr>
              <a:t>riferimento </a:t>
            </a:r>
            <a:r>
              <a:rPr b="1" i="1" lang="it-IT" sz="2200" spc="-7" strike="noStrike">
                <a:solidFill>
                  <a:srgbClr val="000000"/>
                </a:solidFill>
                <a:latin typeface="Calibri"/>
              </a:rPr>
              <a:t>e</a:t>
            </a:r>
            <a:r>
              <a:rPr b="1" i="1" lang="it-IT" sz="2200" spc="-120" strike="noStrike">
                <a:solidFill>
                  <a:srgbClr val="000000"/>
                </a:solidFill>
                <a:latin typeface="Calibri"/>
              </a:rPr>
              <a:t> </a:t>
            </a:r>
            <a:r>
              <a:rPr b="1" i="1" lang="it-IT" sz="2200" spc="-12" strike="noStrike">
                <a:solidFill>
                  <a:srgbClr val="000000"/>
                </a:solidFill>
                <a:latin typeface="Calibri"/>
              </a:rPr>
              <a:t>finalità</a:t>
            </a:r>
            <a:endParaRPr b="0" lang="it-IT" sz="2200" spc="-1" strike="noStrike">
              <a:solidFill>
                <a:srgbClr val="000000"/>
              </a:solidFill>
              <a:latin typeface="Trebuchet MS"/>
            </a:endParaRPr>
          </a:p>
        </p:txBody>
      </p:sp>
      <p:sp>
        <p:nvSpPr>
          <p:cNvPr id="158" name="TextShape 2"/>
          <p:cNvSpPr txBox="1"/>
          <p:nvPr/>
        </p:nvSpPr>
        <p:spPr>
          <a:xfrm>
            <a:off x="680400" y="2336760"/>
            <a:ext cx="9613440" cy="4091760"/>
          </a:xfrm>
          <a:prstGeom prst="rect">
            <a:avLst/>
          </a:prstGeom>
          <a:noFill/>
          <a:ln w="0">
            <a:noFill/>
          </a:ln>
        </p:spPr>
        <p:txBody>
          <a:bodyPr>
            <a:normAutofit/>
          </a:bodyPr>
          <a:p>
            <a:pPr marL="12600" algn="just">
              <a:lnSpc>
                <a:spcPct val="100000"/>
              </a:lnSpc>
              <a:spcBef>
                <a:spcPts val="99"/>
              </a:spcBef>
              <a:tabLst>
                <a:tab algn="l" pos="0"/>
              </a:tabLst>
            </a:pPr>
            <a:r>
              <a:rPr b="0" lang="it-IT" sz="2000" spc="-1" strike="noStrike">
                <a:solidFill>
                  <a:srgbClr val="000000"/>
                </a:solidFill>
                <a:latin typeface="Calibri"/>
              </a:rPr>
              <a:t>Il Progetto è finalizzato a fornire a queste amministrazioni locali un supporto concreto per il miglioramento della qualità dei servizi, l’organizzazione del personale, anche con riferimento agli adempimenti previsti dai quadri regolamentari e normativi di riferimento e delle funzioni ordinarie attribuite dal Testo Unico degli Enti Locali, il potenziamento dello </a:t>
            </a:r>
            <a:r>
              <a:rPr b="0" i="1" lang="it-IT" sz="2000" spc="-1" strike="noStrike">
                <a:solidFill>
                  <a:srgbClr val="000000"/>
                </a:solidFill>
                <a:latin typeface="Calibri"/>
              </a:rPr>
              <a:t>smart working </a:t>
            </a:r>
            <a:r>
              <a:rPr b="0" lang="it-IT" sz="2000" spc="-1" strike="noStrike">
                <a:solidFill>
                  <a:srgbClr val="000000"/>
                </a:solidFill>
                <a:latin typeface="Calibri"/>
              </a:rPr>
              <a:t>e la gestione degli appalti pubblici.</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a:p>
            <a:pPr marL="12600" algn="just">
              <a:lnSpc>
                <a:spcPct val="100000"/>
              </a:lnSpc>
              <a:spcBef>
                <a:spcPts val="99"/>
              </a:spcBef>
              <a:tabLst>
                <a:tab algn="l" pos="0"/>
              </a:tabLst>
            </a:pPr>
            <a:r>
              <a:rPr b="0" lang="it-IT" sz="2000" spc="-1" strike="noStrike">
                <a:solidFill>
                  <a:srgbClr val="000000"/>
                </a:solidFill>
                <a:latin typeface="Calibri"/>
              </a:rPr>
              <a:t>L’intervento è articolato secondo il modello di “Progetto complesso” – ovvero un progetto formato da più interventi tra loro collegati – e sarà attuato tramite uno o più </a:t>
            </a:r>
            <a:r>
              <a:rPr b="0" i="1" lang="it-IT" sz="2000" spc="-1" strike="noStrike">
                <a:solidFill>
                  <a:srgbClr val="000000"/>
                </a:solidFill>
                <a:latin typeface="Calibri"/>
              </a:rPr>
              <a:t>centri di competenza nazionale e/o soggetti attuatori</a:t>
            </a:r>
            <a:r>
              <a:rPr b="0" lang="it-IT" sz="2000" spc="-1" strike="noStrike">
                <a:solidFill>
                  <a:srgbClr val="000000"/>
                </a:solidFill>
                <a:latin typeface="Calibri"/>
              </a:rPr>
              <a:t> che siano in grado di garantire competenze di dominio, elevati standard qualitativi e di efficacia su ampia scala e una capillarità d’intervento su tutto il territorio nazionale.</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p:txBody>
      </p:sp>
      <p:pic>
        <p:nvPicPr>
          <p:cNvPr id="159" name="Immagine 3" descr="AEL-defin grande.jpg"/>
          <p:cNvPicPr/>
          <p:nvPr/>
        </p:nvPicPr>
        <p:blipFill>
          <a:blip r:embed="rId1"/>
          <a:stretch/>
        </p:blipFill>
        <p:spPr>
          <a:xfrm>
            <a:off x="299520" y="756360"/>
            <a:ext cx="1079640" cy="1079640"/>
          </a:xfrm>
          <a:prstGeom prst="rect">
            <a:avLst/>
          </a:prstGeom>
          <a:ln w="0">
            <a:noFill/>
          </a:ln>
        </p:spPr>
      </p:pic>
      <p:pic>
        <p:nvPicPr>
          <p:cNvPr id="160" name="Immagine 5" descr=""/>
          <p:cNvPicPr/>
          <p:nvPr/>
        </p:nvPicPr>
        <p:blipFill>
          <a:blip r:embed="rId2"/>
          <a:stretch/>
        </p:blipFill>
        <p:spPr>
          <a:xfrm>
            <a:off x="7944480" y="921960"/>
            <a:ext cx="2453760" cy="719640"/>
          </a:xfrm>
          <a:prstGeom prst="rect">
            <a:avLst/>
          </a:prstGeom>
          <a:ln w="0">
            <a:noFill/>
          </a:ln>
        </p:spPr>
      </p:pic>
      <p:sp>
        <p:nvSpPr>
          <p:cNvPr id="16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16FC93E7-2AC3-4401-B17C-BC3B4CBEFFED}" type="slidenum">
              <a:rPr b="0" lang="it-IT" sz="3600" spc="-1" strike="noStrike">
                <a:solidFill>
                  <a:srgbClr val="8b8b8b"/>
                </a:solidFill>
                <a:latin typeface="Trebuchet MS"/>
              </a:rPr>
              <a:t>4</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7" strike="noStrike">
                <a:solidFill>
                  <a:srgbClr val="000000"/>
                </a:solidFill>
                <a:latin typeface="Calibri"/>
              </a:rPr>
              <a:t>1. </a:t>
            </a:r>
            <a:r>
              <a:rPr b="1" i="1" lang="it-IT" sz="2200" spc="-12" strike="noStrike">
                <a:solidFill>
                  <a:srgbClr val="000000"/>
                </a:solidFill>
                <a:latin typeface="Calibri"/>
              </a:rPr>
              <a:t>Quadro </a:t>
            </a:r>
            <a:r>
              <a:rPr b="1" i="1" lang="it-IT" sz="2200" spc="-7" strike="noStrike">
                <a:solidFill>
                  <a:srgbClr val="000000"/>
                </a:solidFill>
                <a:latin typeface="Calibri"/>
              </a:rPr>
              <a:t>di </a:t>
            </a:r>
            <a:r>
              <a:rPr b="1" i="1" lang="it-IT" sz="2200" spc="-15" strike="noStrike">
                <a:solidFill>
                  <a:srgbClr val="000000"/>
                </a:solidFill>
                <a:latin typeface="Calibri"/>
              </a:rPr>
              <a:t>riferimento </a:t>
            </a:r>
            <a:r>
              <a:rPr b="1" i="1" lang="it-IT" sz="2200" spc="-7" strike="noStrike">
                <a:solidFill>
                  <a:srgbClr val="000000"/>
                </a:solidFill>
                <a:latin typeface="Calibri"/>
              </a:rPr>
              <a:t>e</a:t>
            </a:r>
            <a:r>
              <a:rPr b="1" i="1" lang="it-IT" sz="2200" spc="-120" strike="noStrike">
                <a:solidFill>
                  <a:srgbClr val="000000"/>
                </a:solidFill>
                <a:latin typeface="Calibri"/>
              </a:rPr>
              <a:t> </a:t>
            </a:r>
            <a:r>
              <a:rPr b="1" i="1" lang="it-IT" sz="2200" spc="-12" strike="noStrike">
                <a:solidFill>
                  <a:srgbClr val="000000"/>
                </a:solidFill>
                <a:latin typeface="Calibri"/>
              </a:rPr>
              <a:t>finalità</a:t>
            </a:r>
            <a:endParaRPr b="0" lang="it-IT" sz="2200" spc="-1" strike="noStrike">
              <a:solidFill>
                <a:srgbClr val="000000"/>
              </a:solidFill>
              <a:latin typeface="Trebuchet MS"/>
            </a:endParaRPr>
          </a:p>
        </p:txBody>
      </p:sp>
      <p:sp>
        <p:nvSpPr>
          <p:cNvPr id="163" name="TextShape 2"/>
          <p:cNvSpPr txBox="1"/>
          <p:nvPr/>
        </p:nvSpPr>
        <p:spPr>
          <a:xfrm>
            <a:off x="680400" y="2336760"/>
            <a:ext cx="9613440" cy="4091760"/>
          </a:xfrm>
          <a:prstGeom prst="rect">
            <a:avLst/>
          </a:prstGeom>
          <a:noFill/>
          <a:ln w="0">
            <a:noFill/>
          </a:ln>
        </p:spPr>
        <p:txBody>
          <a:bodyPr>
            <a:normAutofit fontScale="83000"/>
          </a:bodyPr>
          <a:p>
            <a:pPr marL="12600" algn="just">
              <a:lnSpc>
                <a:spcPct val="100000"/>
              </a:lnSpc>
              <a:spcBef>
                <a:spcPts val="99"/>
              </a:spcBef>
              <a:tabLst>
                <a:tab algn="l" pos="0"/>
              </a:tabLst>
            </a:pPr>
            <a:r>
              <a:rPr b="0" lang="it-IT" sz="2200" spc="-1" strike="noStrike">
                <a:solidFill>
                  <a:srgbClr val="000000"/>
                </a:solidFill>
                <a:latin typeface="Calibri"/>
              </a:rPr>
              <a:t>In tale contesto, sulla base dei fabbisogni emersi, il Progetto prevede azioni volte al rafforzamento della capacità amministrativa con particolare riferimento alle materie:</a:t>
            </a:r>
            <a:endParaRPr b="0" lang="it-IT" sz="2200" spc="-1" strike="noStrike">
              <a:solidFill>
                <a:srgbClr val="000000"/>
              </a:solidFill>
              <a:latin typeface="Trebuchet MS"/>
            </a:endParaRPr>
          </a:p>
          <a:p>
            <a:pPr marL="12600" algn="just">
              <a:lnSpc>
                <a:spcPct val="100000"/>
              </a:lnSpc>
              <a:spcBef>
                <a:spcPts val="99"/>
              </a:spcBef>
              <a:tabLst>
                <a:tab algn="l" pos="0"/>
              </a:tabLst>
            </a:pPr>
            <a:endParaRPr b="0" lang="it-IT" sz="2200" spc="-1" strike="noStrike">
              <a:solidFill>
                <a:srgbClr val="000000"/>
              </a:solidFill>
              <a:latin typeface="Trebuchet MS"/>
            </a:endParaRPr>
          </a:p>
          <a:p>
            <a:pPr marL="360000" indent="-342720">
              <a:lnSpc>
                <a:spcPct val="100000"/>
              </a:lnSpc>
              <a:spcBef>
                <a:spcPts val="99"/>
              </a:spcBef>
              <a:spcAft>
                <a:spcPts val="1199"/>
              </a:spcAft>
              <a:buClr>
                <a:srgbClr val="000000"/>
              </a:buClr>
              <a:buFont typeface="Wingdings" charset="2"/>
              <a:buChar char=""/>
              <a:tabLst>
                <a:tab algn="l" pos="0"/>
              </a:tabLst>
            </a:pPr>
            <a:r>
              <a:rPr b="0" lang="it-IT" sz="2200" spc="-1" strike="noStrike">
                <a:solidFill>
                  <a:srgbClr val="000000"/>
                </a:solidFill>
                <a:latin typeface="Calibri"/>
              </a:rPr>
              <a:t>bilancio, contabilità, gestione del personale e riscossione dei tributi, anche attraverso nuove piattaforme digitali (ad esempio, pagoPA);</a:t>
            </a:r>
            <a:endParaRPr b="0" lang="it-IT" sz="2200" spc="-1" strike="noStrike">
              <a:solidFill>
                <a:srgbClr val="000000"/>
              </a:solidFill>
              <a:latin typeface="Trebuchet MS"/>
            </a:endParaRPr>
          </a:p>
          <a:p>
            <a:pPr marL="360000" indent="-342720">
              <a:lnSpc>
                <a:spcPct val="100000"/>
              </a:lnSpc>
              <a:spcBef>
                <a:spcPts val="99"/>
              </a:spcBef>
              <a:spcAft>
                <a:spcPts val="1199"/>
              </a:spcAft>
              <a:buClr>
                <a:srgbClr val="000000"/>
              </a:buClr>
              <a:buFont typeface="Wingdings" charset="2"/>
              <a:buChar char=""/>
              <a:tabLst>
                <a:tab algn="l" pos="0"/>
              </a:tabLst>
            </a:pPr>
            <a:r>
              <a:rPr b="0" lang="it-IT" sz="2200" spc="-1" strike="noStrike">
                <a:solidFill>
                  <a:srgbClr val="000000"/>
                </a:solidFill>
                <a:latin typeface="Calibri"/>
              </a:rPr>
              <a:t>riduzione dei tempi dei procedimenti e dei costi della regolazione;</a:t>
            </a:r>
            <a:endParaRPr b="0" lang="it-IT" sz="2200" spc="-1" strike="noStrike">
              <a:solidFill>
                <a:srgbClr val="000000"/>
              </a:solidFill>
              <a:latin typeface="Trebuchet MS"/>
            </a:endParaRPr>
          </a:p>
          <a:p>
            <a:pPr marL="360000" indent="-342720">
              <a:lnSpc>
                <a:spcPct val="100000"/>
              </a:lnSpc>
              <a:spcBef>
                <a:spcPts val="99"/>
              </a:spcBef>
              <a:spcAft>
                <a:spcPts val="1199"/>
              </a:spcAft>
              <a:buClr>
                <a:srgbClr val="000000"/>
              </a:buClr>
              <a:buFont typeface="Wingdings" charset="2"/>
              <a:buChar char=""/>
              <a:tabLst>
                <a:tab algn="l" pos="0"/>
              </a:tabLst>
            </a:pPr>
            <a:r>
              <a:rPr b="0" lang="it-IT" sz="2200" spc="-1" strike="noStrike">
                <a:solidFill>
                  <a:srgbClr val="000000"/>
                </a:solidFill>
                <a:latin typeface="Calibri"/>
              </a:rPr>
              <a:t>potenziamento dello </a:t>
            </a:r>
            <a:r>
              <a:rPr b="0" i="1" lang="it-IT" sz="2200" spc="-1" strike="noStrike">
                <a:solidFill>
                  <a:srgbClr val="000000"/>
                </a:solidFill>
                <a:latin typeface="Calibri"/>
              </a:rPr>
              <a:t>smart working</a:t>
            </a:r>
            <a:r>
              <a:rPr b="0" lang="it-IT" sz="2200" spc="-1" strike="noStrike">
                <a:solidFill>
                  <a:srgbClr val="000000"/>
                </a:solidFill>
                <a:latin typeface="Calibri"/>
              </a:rPr>
              <a:t>, anche in risposta alla contingente emergenza sanitaria;</a:t>
            </a:r>
            <a:endParaRPr b="0" lang="it-IT" sz="2200" spc="-1" strike="noStrike">
              <a:solidFill>
                <a:srgbClr val="000000"/>
              </a:solidFill>
              <a:latin typeface="Trebuchet MS"/>
            </a:endParaRPr>
          </a:p>
          <a:p>
            <a:pPr marL="360000" indent="-342720">
              <a:lnSpc>
                <a:spcPct val="100000"/>
              </a:lnSpc>
              <a:spcBef>
                <a:spcPts val="99"/>
              </a:spcBef>
              <a:spcAft>
                <a:spcPts val="1199"/>
              </a:spcAft>
              <a:buClr>
                <a:srgbClr val="000000"/>
              </a:buClr>
              <a:buFont typeface="Wingdings" charset="2"/>
              <a:buChar char=""/>
              <a:tabLst>
                <a:tab algn="l" pos="0"/>
              </a:tabLst>
            </a:pPr>
            <a:r>
              <a:rPr b="0" lang="it-IT" sz="2200" spc="-1" strike="noStrike">
                <a:solidFill>
                  <a:srgbClr val="000000"/>
                </a:solidFill>
                <a:latin typeface="Calibri"/>
              </a:rPr>
              <a:t>sviluppo delle competenze, modelli e format per gli acquisti e gli appalti pubblici, anche in ottica di prevenzione e contrasto della corruzione;</a:t>
            </a:r>
            <a:endParaRPr b="0" lang="it-IT" sz="2200" spc="-1" strike="noStrike">
              <a:solidFill>
                <a:srgbClr val="000000"/>
              </a:solidFill>
              <a:latin typeface="Trebuchet MS"/>
            </a:endParaRPr>
          </a:p>
          <a:p>
            <a:pPr marL="360000" indent="-342720">
              <a:lnSpc>
                <a:spcPct val="100000"/>
              </a:lnSpc>
              <a:spcBef>
                <a:spcPts val="99"/>
              </a:spcBef>
              <a:spcAft>
                <a:spcPts val="1199"/>
              </a:spcAft>
              <a:buClr>
                <a:srgbClr val="000000"/>
              </a:buClr>
              <a:buFont typeface="Wingdings" charset="2"/>
              <a:buChar char=""/>
              <a:tabLst>
                <a:tab algn="l" pos="0"/>
              </a:tabLst>
            </a:pPr>
            <a:r>
              <a:rPr b="0" lang="it-IT" sz="2200" spc="-1" strike="noStrike">
                <a:solidFill>
                  <a:srgbClr val="000000"/>
                </a:solidFill>
                <a:latin typeface="Calibri"/>
              </a:rPr>
              <a:t>il miglioramento dell’efficienza organizzativa e dei processi amministrativi, anche attraverso forme efficienti di gestione associata di servizi locali.</a:t>
            </a:r>
            <a:endParaRPr b="0" lang="it-IT" sz="2200" spc="-1" strike="noStrike">
              <a:solidFill>
                <a:srgbClr val="000000"/>
              </a:solidFill>
              <a:latin typeface="Trebuchet MS"/>
            </a:endParaRPr>
          </a:p>
          <a:p>
            <a:pPr marL="12600">
              <a:lnSpc>
                <a:spcPct val="100000"/>
              </a:lnSpc>
              <a:spcBef>
                <a:spcPts val="99"/>
              </a:spcBef>
              <a:tabLst>
                <a:tab algn="l" pos="0"/>
              </a:tabLst>
            </a:pPr>
            <a:endParaRPr b="0" lang="it-IT" sz="2200" spc="-1" strike="noStrike">
              <a:solidFill>
                <a:srgbClr val="000000"/>
              </a:solidFill>
              <a:latin typeface="Trebuchet MS"/>
            </a:endParaRPr>
          </a:p>
        </p:txBody>
      </p:sp>
      <p:pic>
        <p:nvPicPr>
          <p:cNvPr id="164" name="Immagine 3" descr="AEL-defin grande.jpg"/>
          <p:cNvPicPr/>
          <p:nvPr/>
        </p:nvPicPr>
        <p:blipFill>
          <a:blip r:embed="rId1"/>
          <a:stretch/>
        </p:blipFill>
        <p:spPr>
          <a:xfrm>
            <a:off x="299520" y="756360"/>
            <a:ext cx="1079640" cy="1079640"/>
          </a:xfrm>
          <a:prstGeom prst="rect">
            <a:avLst/>
          </a:prstGeom>
          <a:ln w="0">
            <a:noFill/>
          </a:ln>
        </p:spPr>
      </p:pic>
      <p:pic>
        <p:nvPicPr>
          <p:cNvPr id="165" name="Immagine 5" descr=""/>
          <p:cNvPicPr/>
          <p:nvPr/>
        </p:nvPicPr>
        <p:blipFill>
          <a:blip r:embed="rId2"/>
          <a:stretch/>
        </p:blipFill>
        <p:spPr>
          <a:xfrm>
            <a:off x="7944480" y="921960"/>
            <a:ext cx="2453760" cy="719640"/>
          </a:xfrm>
          <a:prstGeom prst="rect">
            <a:avLst/>
          </a:prstGeom>
          <a:ln w="0">
            <a:noFill/>
          </a:ln>
        </p:spPr>
      </p:pic>
      <p:sp>
        <p:nvSpPr>
          <p:cNvPr id="16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7207BE27-409E-46BA-9B26-E742E80547AF}" type="slidenum">
              <a:rPr b="0" lang="it-IT" sz="3600" spc="-1" strike="noStrike">
                <a:solidFill>
                  <a:srgbClr val="8b8b8b"/>
                </a:solidFill>
                <a:latin typeface="Trebuchet MS"/>
              </a:rPr>
              <a:t>5</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1" i="1" lang="it-IT" sz="2200" spc="-7" strike="noStrike">
                <a:solidFill>
                  <a:srgbClr val="000000"/>
                </a:solidFill>
                <a:latin typeface="Calibri"/>
              </a:rPr>
              <a:t>1. </a:t>
            </a:r>
            <a:r>
              <a:rPr b="1" i="1" lang="it-IT" sz="2200" spc="-12" strike="noStrike">
                <a:solidFill>
                  <a:srgbClr val="000000"/>
                </a:solidFill>
                <a:latin typeface="Calibri"/>
              </a:rPr>
              <a:t>Quadro </a:t>
            </a:r>
            <a:r>
              <a:rPr b="1" i="1" lang="it-IT" sz="2200" spc="-7" strike="noStrike">
                <a:solidFill>
                  <a:srgbClr val="000000"/>
                </a:solidFill>
                <a:latin typeface="Calibri"/>
              </a:rPr>
              <a:t>di </a:t>
            </a:r>
            <a:r>
              <a:rPr b="1" i="1" lang="it-IT" sz="2200" spc="-15" strike="noStrike">
                <a:solidFill>
                  <a:srgbClr val="000000"/>
                </a:solidFill>
                <a:latin typeface="Calibri"/>
              </a:rPr>
              <a:t>riferimento </a:t>
            </a:r>
            <a:r>
              <a:rPr b="1" i="1" lang="it-IT" sz="2200" spc="-7" strike="noStrike">
                <a:solidFill>
                  <a:srgbClr val="000000"/>
                </a:solidFill>
                <a:latin typeface="Calibri"/>
              </a:rPr>
              <a:t>e</a:t>
            </a:r>
            <a:r>
              <a:rPr b="1" i="1" lang="it-IT" sz="2200" spc="-120" strike="noStrike">
                <a:solidFill>
                  <a:srgbClr val="000000"/>
                </a:solidFill>
                <a:latin typeface="Calibri"/>
              </a:rPr>
              <a:t> </a:t>
            </a:r>
            <a:r>
              <a:rPr b="1" i="1" lang="it-IT" sz="2200" spc="-12" strike="noStrike">
                <a:solidFill>
                  <a:srgbClr val="000000"/>
                </a:solidFill>
                <a:latin typeface="Calibri"/>
              </a:rPr>
              <a:t>finalità</a:t>
            </a:r>
            <a:r>
              <a:rPr b="0" lang="it-IT" sz="1800" spc="-1" strike="noStrike">
                <a:solidFill>
                  <a:srgbClr val="000000"/>
                </a:solidFill>
                <a:latin typeface="Calibri"/>
              </a:rPr>
              <a:t> </a:t>
            </a:r>
            <a:endParaRPr b="0" lang="it-IT" sz="1800" spc="-1" strike="noStrike">
              <a:solidFill>
                <a:srgbClr val="000000"/>
              </a:solidFill>
              <a:latin typeface="Trebuchet MS"/>
            </a:endParaRPr>
          </a:p>
        </p:txBody>
      </p:sp>
      <p:sp>
        <p:nvSpPr>
          <p:cNvPr id="168" name="TextShape 2"/>
          <p:cNvSpPr txBox="1"/>
          <p:nvPr/>
        </p:nvSpPr>
        <p:spPr>
          <a:xfrm>
            <a:off x="680400" y="2336760"/>
            <a:ext cx="9613440" cy="4091760"/>
          </a:xfrm>
          <a:prstGeom prst="rect">
            <a:avLst/>
          </a:prstGeom>
          <a:noFill/>
          <a:ln w="0">
            <a:noFill/>
          </a:ln>
        </p:spPr>
        <p:txBody>
          <a:bodyPr>
            <a:normAutofit/>
          </a:bodyPr>
          <a:p>
            <a:pPr marL="12600">
              <a:lnSpc>
                <a:spcPct val="100000"/>
              </a:lnSpc>
              <a:spcBef>
                <a:spcPts val="99"/>
              </a:spcBef>
              <a:tabLst>
                <a:tab algn="l" pos="0"/>
              </a:tabLst>
            </a:pPr>
            <a:r>
              <a:rPr b="0" lang="it-IT" sz="2000" spc="-1" strike="noStrike">
                <a:solidFill>
                  <a:srgbClr val="000000"/>
                </a:solidFill>
                <a:latin typeface="Calibri"/>
              </a:rPr>
              <a:t>La strategia complessiva di intervento che il Progetto propone si articola su </a:t>
            </a:r>
            <a:r>
              <a:rPr b="0" lang="it-IT" sz="2000" spc="-1" strike="noStrike" u="sng">
                <a:solidFill>
                  <a:srgbClr val="000000"/>
                </a:solidFill>
                <a:uFillTx/>
                <a:latin typeface="Calibri"/>
              </a:rPr>
              <a:t>due dimensioni integrate, coerenti e convergenti</a:t>
            </a:r>
            <a:r>
              <a:rPr b="0" lang="it-IT" sz="2000" spc="-1" strike="noStrike">
                <a:solidFill>
                  <a:srgbClr val="000000"/>
                </a:solidFill>
                <a:latin typeface="Calibri"/>
              </a:rPr>
              <a:t>:</a:t>
            </a:r>
            <a:endParaRPr b="0" lang="it-IT" sz="2000" spc="-1" strike="noStrike">
              <a:solidFill>
                <a:srgbClr val="000000"/>
              </a:solidFill>
              <a:latin typeface="Trebuchet MS"/>
            </a:endParaRPr>
          </a:p>
          <a:p>
            <a:pPr marL="12600">
              <a:lnSpc>
                <a:spcPct val="100000"/>
              </a:lnSpc>
              <a:spcBef>
                <a:spcPts val="99"/>
              </a:spcBef>
              <a:tabLst>
                <a:tab algn="l" pos="0"/>
              </a:tabLst>
            </a:pPr>
            <a:endParaRPr b="0" lang="it-IT" sz="2000" spc="-1" strike="noStrike">
              <a:solidFill>
                <a:srgbClr val="000000"/>
              </a:solidFill>
              <a:latin typeface="Trebuchet MS"/>
            </a:endParaRPr>
          </a:p>
          <a:p>
            <a:pPr marL="355680" indent="-342720" algn="just">
              <a:lnSpc>
                <a:spcPct val="100000"/>
              </a:lnSpc>
              <a:spcBef>
                <a:spcPts val="99"/>
              </a:spcBef>
              <a:buClr>
                <a:srgbClr val="000000"/>
              </a:buClr>
              <a:buFont typeface="Arial"/>
              <a:buChar char="•"/>
              <a:tabLst>
                <a:tab algn="l" pos="0"/>
              </a:tabLst>
            </a:pPr>
            <a:r>
              <a:rPr b="0" lang="it-IT" sz="2000" spc="-1" strike="noStrike">
                <a:solidFill>
                  <a:srgbClr val="000000"/>
                </a:solidFill>
                <a:latin typeface="Calibri"/>
              </a:rPr>
              <a:t>da un lato, mediante il coinvolgimento di ogni singolo Comune interessato nella definizione delle necessità specifiche su cui sviluppare gli interventi di rafforzamento, in una logica </a:t>
            </a:r>
            <a:r>
              <a:rPr b="0" i="1" lang="it-IT" sz="2000" spc="-1" strike="noStrike">
                <a:solidFill>
                  <a:srgbClr val="000000"/>
                </a:solidFill>
                <a:latin typeface="Calibri"/>
              </a:rPr>
              <a:t>bottom-up</a:t>
            </a:r>
            <a:r>
              <a:rPr b="0" lang="it-IT" sz="2000" spc="-1" strike="noStrike">
                <a:solidFill>
                  <a:srgbClr val="000000"/>
                </a:solidFill>
                <a:latin typeface="Calibri"/>
              </a:rPr>
              <a:t>;</a:t>
            </a:r>
            <a:endParaRPr b="0" lang="it-IT" sz="2000" spc="-1" strike="noStrike">
              <a:solidFill>
                <a:srgbClr val="000000"/>
              </a:solidFill>
              <a:latin typeface="Trebuchet MS"/>
            </a:endParaRPr>
          </a:p>
          <a:p>
            <a:pPr algn="just">
              <a:lnSpc>
                <a:spcPct val="100000"/>
              </a:lnSpc>
              <a:spcBef>
                <a:spcPts val="99"/>
              </a:spcBef>
              <a:tabLst>
                <a:tab algn="l" pos="0"/>
              </a:tabLst>
            </a:pPr>
            <a:endParaRPr b="0" lang="it-IT" sz="2000" spc="-1" strike="noStrike">
              <a:solidFill>
                <a:srgbClr val="000000"/>
              </a:solidFill>
              <a:latin typeface="Trebuchet MS"/>
            </a:endParaRPr>
          </a:p>
          <a:p>
            <a:pPr marL="355680" indent="-342720" algn="just">
              <a:lnSpc>
                <a:spcPct val="100000"/>
              </a:lnSpc>
              <a:spcBef>
                <a:spcPts val="99"/>
              </a:spcBef>
              <a:buClr>
                <a:srgbClr val="000000"/>
              </a:buClr>
              <a:buFont typeface="Arial"/>
              <a:buChar char="•"/>
              <a:tabLst>
                <a:tab algn="l" pos="0"/>
              </a:tabLst>
            </a:pPr>
            <a:r>
              <a:rPr b="0" lang="it-IT" sz="2000" spc="-1" strike="noStrike">
                <a:solidFill>
                  <a:srgbClr val="000000"/>
                </a:solidFill>
                <a:latin typeface="Calibri"/>
              </a:rPr>
              <a:t>dall’altro, attraverso il coinvolgimento e la collaborazione istituzionale, in progettualità specifiche e mirate ai diversi ambiti di intervento, di </a:t>
            </a:r>
            <a:r>
              <a:rPr b="0" i="1" lang="it-IT" sz="2000" spc="-1" strike="noStrike">
                <a:solidFill>
                  <a:srgbClr val="000000"/>
                </a:solidFill>
                <a:latin typeface="Calibri"/>
              </a:rPr>
              <a:t>centri di competenza nazionale </a:t>
            </a:r>
            <a:r>
              <a:rPr b="0" lang="it-IT" sz="2000" spc="-1" strike="noStrike">
                <a:solidFill>
                  <a:srgbClr val="000000"/>
                </a:solidFill>
                <a:latin typeface="Calibri"/>
              </a:rPr>
              <a:t>(individuati dal Dipartimento della Funzione Pubblica attraverso Accordi ex art. 15 della L. n. 241/90) </a:t>
            </a:r>
            <a:r>
              <a:rPr b="0" i="1" lang="it-IT" sz="2000" spc="-1" strike="noStrike">
                <a:solidFill>
                  <a:srgbClr val="000000"/>
                </a:solidFill>
                <a:latin typeface="Calibri"/>
              </a:rPr>
              <a:t>o soggetti attuatori</a:t>
            </a:r>
            <a:r>
              <a:rPr b="0" lang="it-IT" sz="2000" spc="-1" strike="noStrike">
                <a:solidFill>
                  <a:srgbClr val="000000"/>
                </a:solidFill>
                <a:latin typeface="Calibri"/>
              </a:rPr>
              <a:t>, in grado di garantire competenze per la realizzazione degli interventi di rafforzamento della capacità amministrativa, in una logica di azione di sistema.</a:t>
            </a:r>
            <a:endParaRPr b="0" lang="it-IT" sz="2000" spc="-1" strike="noStrike">
              <a:solidFill>
                <a:srgbClr val="000000"/>
              </a:solidFill>
              <a:latin typeface="Trebuchet MS"/>
            </a:endParaRPr>
          </a:p>
        </p:txBody>
      </p:sp>
      <p:pic>
        <p:nvPicPr>
          <p:cNvPr id="169" name="Immagine 3" descr="AEL-defin grande.jpg"/>
          <p:cNvPicPr/>
          <p:nvPr/>
        </p:nvPicPr>
        <p:blipFill>
          <a:blip r:embed="rId1"/>
          <a:stretch/>
        </p:blipFill>
        <p:spPr>
          <a:xfrm>
            <a:off x="299520" y="756360"/>
            <a:ext cx="1079640" cy="1079640"/>
          </a:xfrm>
          <a:prstGeom prst="rect">
            <a:avLst/>
          </a:prstGeom>
          <a:ln w="0">
            <a:noFill/>
          </a:ln>
        </p:spPr>
      </p:pic>
      <p:pic>
        <p:nvPicPr>
          <p:cNvPr id="170" name="Immagine 5" descr=""/>
          <p:cNvPicPr/>
          <p:nvPr/>
        </p:nvPicPr>
        <p:blipFill>
          <a:blip r:embed="rId2"/>
          <a:stretch/>
        </p:blipFill>
        <p:spPr>
          <a:xfrm>
            <a:off x="7944480" y="921960"/>
            <a:ext cx="2453760" cy="719640"/>
          </a:xfrm>
          <a:prstGeom prst="rect">
            <a:avLst/>
          </a:prstGeom>
          <a:ln w="0">
            <a:noFill/>
          </a:ln>
        </p:spPr>
      </p:pic>
      <p:sp>
        <p:nvSpPr>
          <p:cNvPr id="17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DB670EEE-F7C8-461D-B8AF-0ACC7042AD6C}" type="slidenum">
              <a:rPr b="0" lang="it-IT" sz="3600" spc="-1" strike="noStrike">
                <a:solidFill>
                  <a:srgbClr val="8b8b8b"/>
                </a:solidFill>
                <a:latin typeface="Trebuchet MS"/>
              </a:rPr>
              <a:t>6</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1" strike="noStrike">
                <a:solidFill>
                  <a:srgbClr val="000000"/>
                </a:solidFill>
                <a:latin typeface="Calibri"/>
              </a:rPr>
              <a:t>2</a:t>
            </a:r>
            <a:r>
              <a:rPr b="1" i="1" lang="it-IT" sz="2200" spc="-7" strike="noStrike">
                <a:solidFill>
                  <a:srgbClr val="000000"/>
                </a:solidFill>
                <a:latin typeface="Calibri"/>
              </a:rPr>
              <a:t>. Fasi di realizzazione</a:t>
            </a:r>
            <a:endParaRPr b="0" lang="it-IT" sz="2200" spc="-1" strike="noStrike">
              <a:solidFill>
                <a:srgbClr val="000000"/>
              </a:solidFill>
              <a:latin typeface="Trebuchet MS"/>
            </a:endParaRPr>
          </a:p>
        </p:txBody>
      </p:sp>
      <p:sp>
        <p:nvSpPr>
          <p:cNvPr id="173" name="TextShape 2"/>
          <p:cNvSpPr txBox="1"/>
          <p:nvPr/>
        </p:nvSpPr>
        <p:spPr>
          <a:xfrm>
            <a:off x="680400" y="2336760"/>
            <a:ext cx="9613440" cy="4091760"/>
          </a:xfrm>
          <a:prstGeom prst="rect">
            <a:avLst/>
          </a:prstGeom>
          <a:noFill/>
          <a:ln w="0">
            <a:noFill/>
          </a:ln>
        </p:spPr>
        <p:txBody>
          <a:bodyPr>
            <a:normAutofit fontScale="90000"/>
          </a:bodyPr>
          <a:p>
            <a:pPr marL="12600">
              <a:lnSpc>
                <a:spcPct val="100000"/>
              </a:lnSpc>
              <a:spcBef>
                <a:spcPts val="99"/>
              </a:spcBef>
              <a:tabLst>
                <a:tab algn="l" pos="0"/>
              </a:tabLst>
            </a:pPr>
            <a:r>
              <a:rPr b="0" lang="it-IT" sz="2200" spc="-1" strike="noStrike">
                <a:solidFill>
                  <a:srgbClr val="000000"/>
                </a:solidFill>
                <a:latin typeface="Calibri"/>
              </a:rPr>
              <a:t>La realizzazione del Progetto complesso si articola in </a:t>
            </a:r>
            <a:r>
              <a:rPr b="1" lang="it-IT" sz="2200" spc="-1" strike="noStrike">
                <a:solidFill>
                  <a:srgbClr val="000000"/>
                </a:solidFill>
                <a:latin typeface="Calibri"/>
              </a:rPr>
              <a:t>3 Fasi </a:t>
            </a:r>
            <a:r>
              <a:rPr b="0" lang="it-IT" sz="2200" spc="-1" strike="noStrike">
                <a:solidFill>
                  <a:srgbClr val="000000"/>
                </a:solidFill>
                <a:latin typeface="Calibri"/>
              </a:rPr>
              <a:t>e prevede:</a:t>
            </a:r>
            <a:endParaRPr b="0" lang="it-IT" sz="2200" spc="-1" strike="noStrike">
              <a:solidFill>
                <a:srgbClr val="000000"/>
              </a:solidFill>
              <a:latin typeface="Trebuchet MS"/>
            </a:endParaRPr>
          </a:p>
          <a:p>
            <a:pPr marL="12600">
              <a:lnSpc>
                <a:spcPct val="100000"/>
              </a:lnSpc>
              <a:spcBef>
                <a:spcPts val="99"/>
              </a:spcBef>
              <a:tabLst>
                <a:tab algn="l" pos="0"/>
              </a:tabLst>
            </a:pPr>
            <a:endParaRPr b="0" lang="it-IT" sz="2200" spc="-1" strike="noStrike">
              <a:solidFill>
                <a:srgbClr val="000000"/>
              </a:solidFill>
              <a:latin typeface="Trebuchet MS"/>
            </a:endParaRPr>
          </a:p>
          <a:p>
            <a:pPr marL="469800" indent="-456840">
              <a:lnSpc>
                <a:spcPct val="100000"/>
              </a:lnSpc>
              <a:spcBef>
                <a:spcPts val="99"/>
              </a:spcBef>
              <a:spcAft>
                <a:spcPts val="1199"/>
              </a:spcAft>
              <a:buClr>
                <a:srgbClr val="000000"/>
              </a:buClr>
              <a:buFont typeface="Trebuchet MS"/>
              <a:buAutoNum type="arabicPeriod"/>
              <a:tabLst>
                <a:tab algn="l" pos="0"/>
              </a:tabLst>
            </a:pPr>
            <a:r>
              <a:rPr b="1" lang="it-IT" sz="2200" spc="-1" strike="noStrike">
                <a:solidFill>
                  <a:srgbClr val="000000"/>
                </a:solidFill>
                <a:latin typeface="Calibri"/>
              </a:rPr>
              <a:t>Pubblicazione di un Avviso di manifestazione di interesse </a:t>
            </a:r>
            <a:r>
              <a:rPr b="0" lang="it-IT" sz="2200" spc="-1" strike="noStrike">
                <a:solidFill>
                  <a:srgbClr val="000000"/>
                </a:solidFill>
                <a:latin typeface="Calibri"/>
              </a:rPr>
              <a:t>rivolto ai Piccoli Comuni e l’istruttoria di eleggibilità delle candidature pervenute (</a:t>
            </a:r>
            <a:r>
              <a:rPr b="1" lang="it-IT" sz="2200" spc="-1" strike="noStrike">
                <a:solidFill>
                  <a:srgbClr val="000000"/>
                </a:solidFill>
                <a:latin typeface="Calibri"/>
              </a:rPr>
              <a:t>Fase 1</a:t>
            </a:r>
            <a:r>
              <a:rPr b="0" lang="it-IT" sz="2200" spc="-1" strike="noStrike">
                <a:solidFill>
                  <a:srgbClr val="000000"/>
                </a:solidFill>
                <a:latin typeface="Calibri"/>
              </a:rPr>
              <a:t>);</a:t>
            </a:r>
            <a:endParaRPr b="0" lang="it-IT" sz="2200" spc="-1" strike="noStrike">
              <a:solidFill>
                <a:srgbClr val="000000"/>
              </a:solidFill>
              <a:latin typeface="Trebuchet MS"/>
            </a:endParaRPr>
          </a:p>
          <a:p>
            <a:pPr marL="469800" indent="-456840">
              <a:lnSpc>
                <a:spcPct val="100000"/>
              </a:lnSpc>
              <a:spcBef>
                <a:spcPts val="99"/>
              </a:spcBef>
              <a:spcAft>
                <a:spcPts val="1199"/>
              </a:spcAft>
              <a:buClr>
                <a:srgbClr val="000000"/>
              </a:buClr>
              <a:buFont typeface="Trebuchet MS"/>
              <a:buAutoNum type="arabicPeriod"/>
              <a:tabLst>
                <a:tab algn="l" pos="0"/>
              </a:tabLst>
            </a:pPr>
            <a:r>
              <a:rPr b="1" lang="it-IT" sz="2200" spc="-1" strike="noStrike">
                <a:solidFill>
                  <a:srgbClr val="000000"/>
                </a:solidFill>
                <a:latin typeface="Calibri"/>
              </a:rPr>
              <a:t>Progettazione partecipata del Piano di intervento </a:t>
            </a:r>
            <a:r>
              <a:rPr b="0" lang="it-IT" sz="2200" spc="-1" strike="noStrike">
                <a:solidFill>
                  <a:srgbClr val="000000"/>
                </a:solidFill>
                <a:latin typeface="Calibri"/>
              </a:rPr>
              <a:t>e</a:t>
            </a:r>
            <a:r>
              <a:rPr b="1" lang="it-IT" sz="2200" spc="-1" strike="noStrike">
                <a:solidFill>
                  <a:srgbClr val="000000"/>
                </a:solidFill>
                <a:latin typeface="Calibri"/>
              </a:rPr>
              <a:t> </a:t>
            </a:r>
            <a:r>
              <a:rPr b="0" lang="it-IT" sz="2200" spc="-1" strike="noStrike">
                <a:solidFill>
                  <a:srgbClr val="000000"/>
                </a:solidFill>
                <a:latin typeface="Calibri"/>
              </a:rPr>
              <a:t>la successiva elaborazione del progetto da parte dei destinatari eleggibili, con il supporto dei centri nazionali di competenza e/o dei soggetti attuatori individuati (</a:t>
            </a:r>
            <a:r>
              <a:rPr b="1" lang="it-IT" sz="2200" spc="-1" strike="noStrike">
                <a:solidFill>
                  <a:srgbClr val="000000"/>
                </a:solidFill>
                <a:latin typeface="Calibri"/>
              </a:rPr>
              <a:t>Fase 2</a:t>
            </a:r>
            <a:r>
              <a:rPr b="0" lang="it-IT" sz="2200" spc="-1" strike="noStrike">
                <a:solidFill>
                  <a:srgbClr val="000000"/>
                </a:solidFill>
                <a:latin typeface="Calibri"/>
              </a:rPr>
              <a:t>);</a:t>
            </a:r>
            <a:endParaRPr b="0" lang="it-IT" sz="2200" spc="-1" strike="noStrike">
              <a:solidFill>
                <a:srgbClr val="000000"/>
              </a:solidFill>
              <a:latin typeface="Trebuchet MS"/>
            </a:endParaRPr>
          </a:p>
          <a:p>
            <a:pPr marL="469800" indent="-456840">
              <a:lnSpc>
                <a:spcPct val="100000"/>
              </a:lnSpc>
              <a:spcBef>
                <a:spcPts val="99"/>
              </a:spcBef>
              <a:spcAft>
                <a:spcPts val="1199"/>
              </a:spcAft>
              <a:buClr>
                <a:srgbClr val="000000"/>
              </a:buClr>
              <a:buFont typeface="Trebuchet MS"/>
              <a:buAutoNum type="arabicPeriod"/>
              <a:tabLst>
                <a:tab algn="l" pos="0"/>
              </a:tabLst>
            </a:pPr>
            <a:r>
              <a:rPr b="1" lang="it-IT" sz="2200" spc="-1" strike="noStrike">
                <a:solidFill>
                  <a:srgbClr val="000000"/>
                </a:solidFill>
                <a:latin typeface="Calibri"/>
              </a:rPr>
              <a:t>Implementazione delle attività previste nel Piano di Intervento </a:t>
            </a:r>
            <a:r>
              <a:rPr b="0" lang="it-IT" sz="2200" spc="-1" strike="noStrike">
                <a:solidFill>
                  <a:srgbClr val="000000"/>
                </a:solidFill>
                <a:latin typeface="Calibri"/>
              </a:rPr>
              <a:t>– approvato dal Dipartimento della Funzione Pubblica  – da parte dei centri di competenza nazionale e/o dei soggetti attuatori individuati, in accordo con i destinatari e secondo le modalità definite nel Piano medesimo, che provvederanno a rendicontare le attività realizzate secondo le modalità che verranno stabilite tra le parti (sollevando i soggetti destinatari da ogni onere di rendicontazione), ivi incluse modalità di rendicontazione semplificate (</a:t>
            </a:r>
            <a:r>
              <a:rPr b="1" lang="it-IT" sz="2200" spc="-1" strike="noStrike">
                <a:solidFill>
                  <a:srgbClr val="000000"/>
                </a:solidFill>
                <a:latin typeface="Calibri"/>
              </a:rPr>
              <a:t>Fase 3</a:t>
            </a:r>
            <a:r>
              <a:rPr b="0" lang="it-IT" sz="2200" spc="-1" strike="noStrike">
                <a:solidFill>
                  <a:srgbClr val="000000"/>
                </a:solidFill>
                <a:latin typeface="Calibri"/>
              </a:rPr>
              <a:t>).</a:t>
            </a:r>
            <a:endParaRPr b="0" lang="it-IT" sz="2200" spc="-1" strike="noStrike">
              <a:solidFill>
                <a:srgbClr val="000000"/>
              </a:solidFill>
              <a:latin typeface="Trebuchet MS"/>
            </a:endParaRPr>
          </a:p>
        </p:txBody>
      </p:sp>
      <p:pic>
        <p:nvPicPr>
          <p:cNvPr id="174" name="Immagine 3" descr="AEL-defin grande.jpg"/>
          <p:cNvPicPr/>
          <p:nvPr/>
        </p:nvPicPr>
        <p:blipFill>
          <a:blip r:embed="rId1"/>
          <a:stretch/>
        </p:blipFill>
        <p:spPr>
          <a:xfrm>
            <a:off x="299520" y="756360"/>
            <a:ext cx="1079640" cy="1079640"/>
          </a:xfrm>
          <a:prstGeom prst="rect">
            <a:avLst/>
          </a:prstGeom>
          <a:ln w="0">
            <a:noFill/>
          </a:ln>
        </p:spPr>
      </p:pic>
      <p:pic>
        <p:nvPicPr>
          <p:cNvPr id="175" name="Immagine 5" descr=""/>
          <p:cNvPicPr/>
          <p:nvPr/>
        </p:nvPicPr>
        <p:blipFill>
          <a:blip r:embed="rId2"/>
          <a:stretch/>
        </p:blipFill>
        <p:spPr>
          <a:xfrm>
            <a:off x="7944480" y="921960"/>
            <a:ext cx="2453760" cy="719640"/>
          </a:xfrm>
          <a:prstGeom prst="rect">
            <a:avLst/>
          </a:prstGeom>
          <a:ln w="0">
            <a:noFill/>
          </a:ln>
        </p:spPr>
      </p:pic>
      <p:sp>
        <p:nvSpPr>
          <p:cNvPr id="17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A8E9F9B1-E193-41AA-BC3A-E0D66B430875}" type="slidenum">
              <a:rPr b="0" lang="it-IT" sz="3600" spc="-1" strike="noStrike">
                <a:solidFill>
                  <a:srgbClr val="8b8b8b"/>
                </a:solidFill>
                <a:latin typeface="Trebuchet MS"/>
              </a:rPr>
              <a:t>7</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1" strike="noStrike">
                <a:solidFill>
                  <a:srgbClr val="000000"/>
                </a:solidFill>
                <a:latin typeface="Calibri"/>
              </a:rPr>
              <a:t>2</a:t>
            </a:r>
            <a:r>
              <a:rPr b="1" i="1" lang="it-IT" sz="2200" spc="-7" strike="noStrike">
                <a:solidFill>
                  <a:srgbClr val="000000"/>
                </a:solidFill>
                <a:latin typeface="Calibri"/>
              </a:rPr>
              <a:t>. Fasi di realizzazione</a:t>
            </a:r>
            <a:endParaRPr b="0" lang="it-IT" sz="2200" spc="-1" strike="noStrike">
              <a:solidFill>
                <a:srgbClr val="000000"/>
              </a:solidFill>
              <a:latin typeface="Trebuchet MS"/>
            </a:endParaRPr>
          </a:p>
        </p:txBody>
      </p:sp>
      <p:sp>
        <p:nvSpPr>
          <p:cNvPr id="178" name="TextShape 2"/>
          <p:cNvSpPr txBox="1"/>
          <p:nvPr/>
        </p:nvSpPr>
        <p:spPr>
          <a:xfrm>
            <a:off x="680400" y="2336760"/>
            <a:ext cx="9613440" cy="4091760"/>
          </a:xfrm>
          <a:prstGeom prst="rect">
            <a:avLst/>
          </a:prstGeom>
          <a:noFill/>
          <a:ln w="0">
            <a:noFill/>
          </a:ln>
        </p:spPr>
        <p:txBody>
          <a:bodyPr>
            <a:noAutofit/>
          </a:bodyPr>
          <a:p>
            <a:pPr marL="12600" algn="just">
              <a:lnSpc>
                <a:spcPct val="100000"/>
              </a:lnSpc>
              <a:spcBef>
                <a:spcPts val="99"/>
              </a:spcBef>
              <a:tabLst>
                <a:tab algn="l" pos="0"/>
              </a:tabLst>
            </a:pPr>
            <a:r>
              <a:rPr b="0" lang="it-IT" sz="1800" spc="-1" strike="noStrike">
                <a:solidFill>
                  <a:srgbClr val="000000"/>
                </a:solidFill>
                <a:latin typeface="Calibri"/>
              </a:rPr>
              <a:t>Una annotazione particolare merita l’articolazione della </a:t>
            </a:r>
            <a:r>
              <a:rPr b="1" lang="it-IT" sz="1800" spc="-1" strike="noStrike">
                <a:solidFill>
                  <a:srgbClr val="000000"/>
                </a:solidFill>
                <a:latin typeface="Calibri"/>
              </a:rPr>
              <a:t>Fase 2</a:t>
            </a:r>
            <a:r>
              <a:rPr b="0" lang="it-IT" sz="1800" spc="-1" strike="noStrike">
                <a:solidFill>
                  <a:srgbClr val="000000"/>
                </a:solidFill>
                <a:latin typeface="Calibri"/>
              </a:rPr>
              <a:t> inerente la formulazione del </a:t>
            </a:r>
            <a:r>
              <a:rPr b="1" lang="it-IT" sz="1800" spc="-1" strike="noStrike">
                <a:solidFill>
                  <a:srgbClr val="000000"/>
                </a:solidFill>
                <a:latin typeface="Calibri"/>
              </a:rPr>
              <a:t>Piano di intervento </a:t>
            </a:r>
            <a:r>
              <a:rPr b="0" lang="it-IT" sz="1800" spc="-1" strike="noStrike">
                <a:solidFill>
                  <a:srgbClr val="000000"/>
                </a:solidFill>
                <a:latin typeface="Calibri"/>
              </a:rPr>
              <a:t>e il supporto dei c.d. </a:t>
            </a:r>
            <a:r>
              <a:rPr b="0" i="1" lang="it-IT" sz="1800" spc="-1" strike="noStrike">
                <a:solidFill>
                  <a:srgbClr val="000000"/>
                </a:solidFill>
                <a:latin typeface="Calibri"/>
              </a:rPr>
              <a:t>centri di competenza nazionali </a:t>
            </a:r>
            <a:r>
              <a:rPr b="0" lang="it-IT" sz="1800" spc="-1" strike="noStrike">
                <a:solidFill>
                  <a:srgbClr val="000000"/>
                </a:solidFill>
                <a:latin typeface="Calibri"/>
              </a:rPr>
              <a:t>sulla quale il Dipartimento ha dovuto rispondere a numerose </a:t>
            </a:r>
            <a:r>
              <a:rPr b="1" lang="it-IT" sz="1800" spc="-1" strike="noStrike">
                <a:solidFill>
                  <a:srgbClr val="000000"/>
                </a:solidFill>
                <a:latin typeface="Calibri"/>
              </a:rPr>
              <a:t>FAQ</a:t>
            </a:r>
            <a:r>
              <a:rPr b="0" lang="it-IT" sz="1800" spc="-1" strike="noStrike">
                <a:solidFill>
                  <a:srgbClr val="000000"/>
                </a:solidFill>
                <a:latin typeface="Calibri"/>
              </a:rPr>
              <a:t> di cui riportiamo una sintesi.</a:t>
            </a:r>
            <a:endParaRPr b="0" lang="it-IT" sz="1800" spc="-1" strike="noStrike">
              <a:solidFill>
                <a:srgbClr val="000000"/>
              </a:solidFill>
              <a:latin typeface="Trebuchet MS"/>
            </a:endParaRPr>
          </a:p>
          <a:p>
            <a:pPr algn="just">
              <a:lnSpc>
                <a:spcPct val="90000"/>
              </a:lnSpc>
              <a:spcBef>
                <a:spcPts val="1001"/>
              </a:spcBef>
              <a:tabLst>
                <a:tab algn="l" pos="0"/>
              </a:tabLst>
            </a:pPr>
            <a:r>
              <a:rPr b="0" lang="it-IT" sz="1800" spc="-1" strike="noStrike">
                <a:solidFill>
                  <a:srgbClr val="000000"/>
                </a:solidFill>
                <a:latin typeface="Calibri"/>
              </a:rPr>
              <a:t>Le attività previste nel </a:t>
            </a:r>
            <a:r>
              <a:rPr b="1" lang="it-IT" sz="1800" spc="-1" strike="noStrike">
                <a:solidFill>
                  <a:srgbClr val="000000"/>
                </a:solidFill>
                <a:latin typeface="Calibri"/>
              </a:rPr>
              <a:t>Piano di intervento </a:t>
            </a:r>
            <a:r>
              <a:rPr b="0" lang="it-IT" sz="1800" spc="-1" strike="noStrike">
                <a:solidFill>
                  <a:srgbClr val="000000"/>
                </a:solidFill>
                <a:latin typeface="Calibri"/>
              </a:rPr>
              <a:t>saranno implementate da parte di centri di competenza nazionali individuati che provvederanno a rendicontare le attività realizzate al Dipartimento della funzione pubblica secondo le modalità che verranno stabilite tra le parti, sollevando i soggetti destinatari da ogni onere di rendicontazione, ovvero attraverso modalità di rendicontazione semplificate, come ad esempio, l’opzione delle </a:t>
            </a:r>
            <a:r>
              <a:rPr b="0" i="1" lang="it-IT" sz="1800" spc="-1" strike="noStrike">
                <a:solidFill>
                  <a:srgbClr val="000000"/>
                </a:solidFill>
                <a:latin typeface="Calibri"/>
              </a:rPr>
              <a:t>lump sums </a:t>
            </a:r>
            <a:r>
              <a:rPr b="0" lang="it-IT" sz="1800" spc="-1" strike="noStrike">
                <a:solidFill>
                  <a:srgbClr val="000000"/>
                </a:solidFill>
                <a:latin typeface="Calibri"/>
              </a:rPr>
              <a:t>(somme forfettarie), che riducono gli oneri amministrativi in capo ai comuni.</a:t>
            </a:r>
            <a:endParaRPr b="0" lang="it-IT" sz="1800" spc="-1" strike="noStrike">
              <a:solidFill>
                <a:srgbClr val="000000"/>
              </a:solidFill>
              <a:latin typeface="Trebuchet MS"/>
            </a:endParaRPr>
          </a:p>
          <a:p>
            <a:pPr algn="just">
              <a:lnSpc>
                <a:spcPct val="90000"/>
              </a:lnSpc>
              <a:spcBef>
                <a:spcPts val="1001"/>
              </a:spcBef>
              <a:tabLst>
                <a:tab algn="l" pos="0"/>
              </a:tabLst>
            </a:pPr>
            <a:r>
              <a:rPr b="0" lang="it-IT" sz="1800" spc="-1" strike="noStrike">
                <a:solidFill>
                  <a:srgbClr val="000000"/>
                </a:solidFill>
                <a:latin typeface="Calibri"/>
              </a:rPr>
              <a:t>Per il dettaglio sui centri di competenza nazionale si veda la risposta ai quesiti n. 6 e n. 11 pubblicati sul sito istituzionale del Dipartimento. Ad ulteriore chiarimento, si specifica che, come indicato all’art. 10 dell’Avviso “Modalità di attuazione dei Piani di Intervento”, </a:t>
            </a:r>
            <a:r>
              <a:rPr b="0" lang="it-IT" sz="1800" spc="-1" strike="noStrike" u="sng">
                <a:solidFill>
                  <a:srgbClr val="000000"/>
                </a:solidFill>
                <a:uFillTx/>
                <a:latin typeface="Calibri"/>
              </a:rPr>
              <a:t>i Piani di intervento saranno realizzati, in accordo con i soggetti destinatari (comuni), dai </a:t>
            </a:r>
            <a:r>
              <a:rPr b="0" i="1" lang="it-IT" sz="1800" spc="-1" strike="noStrike" u="sng">
                <a:solidFill>
                  <a:srgbClr val="000000"/>
                </a:solidFill>
                <a:uFillTx/>
                <a:latin typeface="Calibri"/>
              </a:rPr>
              <a:t>centri di competenza nazionali</a:t>
            </a:r>
            <a:r>
              <a:rPr b="0" lang="it-IT" sz="1800" spc="-1" strike="noStrike" u="sng">
                <a:solidFill>
                  <a:srgbClr val="000000"/>
                </a:solidFill>
                <a:uFillTx/>
                <a:latin typeface="Calibri"/>
              </a:rPr>
              <a:t> individuati, che provvederanno a rendicontare le attività realizzate al Dipartimento della funzione pubblica</a:t>
            </a:r>
            <a:r>
              <a:rPr b="0" lang="it-IT" sz="1800" spc="-1" strike="noStrike">
                <a:solidFill>
                  <a:srgbClr val="000000"/>
                </a:solidFill>
                <a:latin typeface="Calibri"/>
              </a:rPr>
              <a:t>.</a:t>
            </a:r>
            <a:endParaRPr b="0" lang="it-IT" sz="1800" spc="-1" strike="noStrike">
              <a:solidFill>
                <a:srgbClr val="000000"/>
              </a:solidFill>
              <a:latin typeface="Trebuchet MS"/>
            </a:endParaRPr>
          </a:p>
        </p:txBody>
      </p:sp>
      <p:pic>
        <p:nvPicPr>
          <p:cNvPr id="179" name="Immagine 3" descr="AEL-defin grande.jpg"/>
          <p:cNvPicPr/>
          <p:nvPr/>
        </p:nvPicPr>
        <p:blipFill>
          <a:blip r:embed="rId1"/>
          <a:stretch/>
        </p:blipFill>
        <p:spPr>
          <a:xfrm>
            <a:off x="299520" y="756360"/>
            <a:ext cx="1079640" cy="1079640"/>
          </a:xfrm>
          <a:prstGeom prst="rect">
            <a:avLst/>
          </a:prstGeom>
          <a:ln w="0">
            <a:noFill/>
          </a:ln>
        </p:spPr>
      </p:pic>
      <p:pic>
        <p:nvPicPr>
          <p:cNvPr id="180" name="Immagine 5" descr=""/>
          <p:cNvPicPr/>
          <p:nvPr/>
        </p:nvPicPr>
        <p:blipFill>
          <a:blip r:embed="rId2"/>
          <a:stretch/>
        </p:blipFill>
        <p:spPr>
          <a:xfrm>
            <a:off x="7944480" y="921960"/>
            <a:ext cx="2453760" cy="719640"/>
          </a:xfrm>
          <a:prstGeom prst="rect">
            <a:avLst/>
          </a:prstGeom>
          <a:ln w="0">
            <a:noFill/>
          </a:ln>
        </p:spPr>
      </p:pic>
      <p:sp>
        <p:nvSpPr>
          <p:cNvPr id="181" name="TextShape 3"/>
          <p:cNvSpPr txBox="1"/>
          <p:nvPr/>
        </p:nvSpPr>
        <p:spPr>
          <a:xfrm>
            <a:off x="10729440" y="753120"/>
            <a:ext cx="1153800" cy="1090440"/>
          </a:xfrm>
          <a:prstGeom prst="rect">
            <a:avLst/>
          </a:prstGeom>
          <a:noFill/>
          <a:ln w="0">
            <a:noFill/>
          </a:ln>
        </p:spPr>
        <p:txBody>
          <a:bodyPr anchor="ctr">
            <a:noAutofit/>
          </a:bodyPr>
          <a:p>
            <a:pPr>
              <a:lnSpc>
                <a:spcPct val="100000"/>
              </a:lnSpc>
            </a:pPr>
            <a:fld id="{A4C6E68C-BB2D-4640-81A8-9CCDCCC49F87}" type="slidenum">
              <a:rPr b="0" lang="it-IT" sz="3600" spc="-1" strike="noStrike">
                <a:solidFill>
                  <a:srgbClr val="8b8b8b"/>
                </a:solidFill>
                <a:latin typeface="Trebuchet MS"/>
              </a:rPr>
              <a:t>8</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1710360" y="741240"/>
            <a:ext cx="6339240" cy="1080720"/>
          </a:xfrm>
          <a:prstGeom prst="rect">
            <a:avLst/>
          </a:prstGeom>
          <a:noFill/>
          <a:ln w="0">
            <a:noFill/>
          </a:ln>
        </p:spPr>
        <p:txBody>
          <a:bodyPr anchor="ctr">
            <a:normAutofit/>
          </a:bodyPr>
          <a:p>
            <a:pPr>
              <a:lnSpc>
                <a:spcPct val="90000"/>
              </a:lnSpc>
            </a:pPr>
            <a:r>
              <a:rPr b="0" lang="it-IT" sz="1800" spc="-1" strike="noStrike">
                <a:solidFill>
                  <a:srgbClr val="000000"/>
                </a:solidFill>
                <a:latin typeface="Calibri"/>
              </a:rPr>
              <a:t> </a:t>
            </a:r>
            <a:r>
              <a:rPr b="1" i="1" lang="it-IT" sz="2200" spc="-1" strike="noStrike">
                <a:solidFill>
                  <a:srgbClr val="000000"/>
                </a:solidFill>
                <a:latin typeface="Calibri"/>
              </a:rPr>
              <a:t>2</a:t>
            </a:r>
            <a:r>
              <a:rPr b="1" i="1" lang="it-IT" sz="2200" spc="-7" strike="noStrike">
                <a:solidFill>
                  <a:srgbClr val="000000"/>
                </a:solidFill>
                <a:latin typeface="Calibri"/>
              </a:rPr>
              <a:t>. Fasi di realizzazione</a:t>
            </a:r>
            <a:endParaRPr b="0" lang="it-IT" sz="2200" spc="-1" strike="noStrike">
              <a:solidFill>
                <a:srgbClr val="000000"/>
              </a:solidFill>
              <a:latin typeface="Trebuchet MS"/>
            </a:endParaRPr>
          </a:p>
        </p:txBody>
      </p:sp>
      <p:sp>
        <p:nvSpPr>
          <p:cNvPr id="183" name="TextShape 2"/>
          <p:cNvSpPr txBox="1"/>
          <p:nvPr/>
        </p:nvSpPr>
        <p:spPr>
          <a:xfrm>
            <a:off x="680400" y="2336760"/>
            <a:ext cx="9613440" cy="4091760"/>
          </a:xfrm>
          <a:prstGeom prst="rect">
            <a:avLst/>
          </a:prstGeom>
          <a:noFill/>
          <a:ln w="0">
            <a:noFill/>
          </a:ln>
        </p:spPr>
        <p:txBody>
          <a:bodyPr>
            <a:noAutofit/>
          </a:bodyPr>
          <a:p>
            <a:pPr algn="just">
              <a:lnSpc>
                <a:spcPct val="90000"/>
              </a:lnSpc>
              <a:spcBef>
                <a:spcPts val="1001"/>
              </a:spcBef>
              <a:tabLst>
                <a:tab algn="l" pos="0"/>
              </a:tabLst>
            </a:pPr>
            <a:r>
              <a:rPr b="0" lang="it-IT" sz="1800" spc="-1" strike="noStrike">
                <a:solidFill>
                  <a:srgbClr val="000000"/>
                </a:solidFill>
                <a:latin typeface="Calibri"/>
              </a:rPr>
              <a:t>Nell’ambito della </a:t>
            </a:r>
            <a:r>
              <a:rPr b="1" lang="it-IT" sz="1800" spc="-1" strike="noStrike">
                <a:solidFill>
                  <a:srgbClr val="000000"/>
                </a:solidFill>
                <a:latin typeface="Calibri"/>
              </a:rPr>
              <a:t>Fase 2</a:t>
            </a:r>
            <a:r>
              <a:rPr b="0" lang="it-IT" sz="1800" spc="-1" strike="noStrike">
                <a:solidFill>
                  <a:srgbClr val="000000"/>
                </a:solidFill>
                <a:latin typeface="Calibri"/>
              </a:rPr>
              <a:t> del progetto, relativa alla co-definizione dei </a:t>
            </a:r>
            <a:r>
              <a:rPr b="1" lang="it-IT" sz="1800" spc="-1" strike="noStrike">
                <a:solidFill>
                  <a:srgbClr val="000000"/>
                </a:solidFill>
                <a:latin typeface="Calibri"/>
              </a:rPr>
              <a:t>Piani di intervento</a:t>
            </a:r>
            <a:r>
              <a:rPr b="0" lang="it-IT" sz="1800" spc="-1" strike="noStrike">
                <a:solidFill>
                  <a:srgbClr val="000000"/>
                </a:solidFill>
                <a:latin typeface="Calibri"/>
              </a:rPr>
              <a:t>, il Dipartimento della funzione pubblica quindi, in virtù del proprio ruolo di Organismo Intermedio del PON “Governance e capacità istituzionale” 2014-2020, procederà alla individuazione, in qualità di beneficiari o di soggetti attuatori, di enti aventi natura pubblicistica (c.d. </a:t>
            </a:r>
            <a:r>
              <a:rPr b="0" i="1" lang="it-IT" sz="1800" spc="-1" strike="noStrike">
                <a:solidFill>
                  <a:srgbClr val="000000"/>
                </a:solidFill>
                <a:latin typeface="Calibri"/>
              </a:rPr>
              <a:t>centri di competenza</a:t>
            </a:r>
            <a:r>
              <a:rPr b="0" lang="it-IT" sz="1800" spc="-1" strike="noStrike">
                <a:solidFill>
                  <a:srgbClr val="000000"/>
                </a:solidFill>
                <a:latin typeface="Calibri"/>
              </a:rPr>
              <a:t>) che possiedono delle specifiche competenze e dotazioni necessarie per la realizzazione delle finalità del Programma e che operano negli ambiti di intervento su cui insiste il PON “Governance e capacità istituzionale” 2014-2020 per i quali sono coinvolti. Essi verranno individuati dal Dipartimento della funzione pubblica secondo le procedure e le modalità previste dalla normativa di riferimento.</a:t>
            </a:r>
            <a:endParaRPr b="0" lang="it-IT" sz="1800" spc="-1" strike="noStrike">
              <a:solidFill>
                <a:srgbClr val="000000"/>
              </a:solidFill>
              <a:latin typeface="Trebuchet MS"/>
            </a:endParaRPr>
          </a:p>
          <a:p>
            <a:pPr algn="just">
              <a:lnSpc>
                <a:spcPct val="90000"/>
              </a:lnSpc>
              <a:spcBef>
                <a:spcPts val="1001"/>
              </a:spcBef>
              <a:tabLst>
                <a:tab algn="l" pos="0"/>
              </a:tabLst>
            </a:pPr>
            <a:r>
              <a:rPr b="0" lang="it-IT" sz="1800" spc="-1" strike="noStrike">
                <a:solidFill>
                  <a:srgbClr val="000000"/>
                </a:solidFill>
                <a:latin typeface="Calibri"/>
              </a:rPr>
              <a:t>Più nel dettaglio, nella fase di progettazione partecipata del </a:t>
            </a:r>
            <a:r>
              <a:rPr b="1" lang="it-IT" sz="1800" spc="-1" strike="noStrike">
                <a:solidFill>
                  <a:srgbClr val="000000"/>
                </a:solidFill>
                <a:latin typeface="Calibri"/>
              </a:rPr>
              <a:t>Piano di intervento</a:t>
            </a:r>
            <a:r>
              <a:rPr b="0" lang="it-IT" sz="1800" spc="-1" strike="noStrike">
                <a:solidFill>
                  <a:srgbClr val="000000"/>
                </a:solidFill>
                <a:latin typeface="Calibri"/>
              </a:rPr>
              <a:t>, sulla base degli ambiti tematici selezionati dalle amministrazioni nelle manifestazioni di interesse, saranno coinvolti i centri nazionali di competenza e/o i soggetti attuatori individuati che daranno attuazione alle successive fasi di lavoro previste. Tale co-progettazione, realizzata dall’Amministrazione/i destinataria/e con il supporto tecnico specialistico fornito dal/i </a:t>
            </a:r>
            <a:r>
              <a:rPr b="0" i="1" lang="it-IT" sz="1800" spc="-1" strike="noStrike">
                <a:solidFill>
                  <a:srgbClr val="000000"/>
                </a:solidFill>
                <a:latin typeface="Calibri"/>
              </a:rPr>
              <a:t>centro/i nazionale/i di competenza e/ o dal/i soggetto/i attuatore/i individuati</a:t>
            </a:r>
            <a:r>
              <a:rPr b="0" lang="it-IT" sz="1800" spc="-1" strike="noStrike">
                <a:solidFill>
                  <a:srgbClr val="000000"/>
                </a:solidFill>
                <a:latin typeface="Calibri"/>
              </a:rPr>
              <a:t>, è finalizzata alla definizione di dettaglio della strategia d’intervento, delle modalità attuative, del piano di lavoro e dei relativi costi, che saranno sostenuti con i fondi resi disponibili dal PON “Governance e capacità istituzionale” 2014-2020.</a:t>
            </a:r>
            <a:endParaRPr b="0" lang="it-IT" sz="1800" spc="-1" strike="noStrike">
              <a:solidFill>
                <a:srgbClr val="000000"/>
              </a:solidFill>
              <a:latin typeface="Trebuchet MS"/>
            </a:endParaRPr>
          </a:p>
        </p:txBody>
      </p:sp>
      <p:pic>
        <p:nvPicPr>
          <p:cNvPr id="184" name="Immagine 3" descr="AEL-defin grande.jpg"/>
          <p:cNvPicPr/>
          <p:nvPr/>
        </p:nvPicPr>
        <p:blipFill>
          <a:blip r:embed="rId1"/>
          <a:stretch/>
        </p:blipFill>
        <p:spPr>
          <a:xfrm>
            <a:off x="299520" y="756360"/>
            <a:ext cx="1079640" cy="1079640"/>
          </a:xfrm>
          <a:prstGeom prst="rect">
            <a:avLst/>
          </a:prstGeom>
          <a:ln w="0">
            <a:noFill/>
          </a:ln>
        </p:spPr>
      </p:pic>
      <p:pic>
        <p:nvPicPr>
          <p:cNvPr id="185" name="Immagine 5" descr=""/>
          <p:cNvPicPr/>
          <p:nvPr/>
        </p:nvPicPr>
        <p:blipFill>
          <a:blip r:embed="rId2"/>
          <a:stretch/>
        </p:blipFill>
        <p:spPr>
          <a:xfrm>
            <a:off x="7944480" y="921960"/>
            <a:ext cx="2453760" cy="719640"/>
          </a:xfrm>
          <a:prstGeom prst="rect">
            <a:avLst/>
          </a:prstGeom>
          <a:ln w="0">
            <a:noFill/>
          </a:ln>
        </p:spPr>
      </p:pic>
      <p:sp>
        <p:nvSpPr>
          <p:cNvPr id="186" name="TextShape 3"/>
          <p:cNvSpPr txBox="1"/>
          <p:nvPr/>
        </p:nvSpPr>
        <p:spPr>
          <a:xfrm>
            <a:off x="10729440" y="753120"/>
            <a:ext cx="1153800" cy="1090440"/>
          </a:xfrm>
          <a:prstGeom prst="rect">
            <a:avLst/>
          </a:prstGeom>
          <a:noFill/>
          <a:ln w="0">
            <a:noFill/>
          </a:ln>
        </p:spPr>
        <p:txBody>
          <a:bodyPr anchor="ctr">
            <a:noAutofit/>
          </a:bodyPr>
          <a:p>
            <a:pPr>
              <a:lnSpc>
                <a:spcPct val="100000"/>
              </a:lnSpc>
            </a:pPr>
            <a:fld id="{6696F5FC-EC8B-48E9-91B2-C9805CC17F57}" type="slidenum">
              <a:rPr b="0" lang="it-IT" sz="3600" spc="-1" strike="noStrike">
                <a:solidFill>
                  <a:srgbClr val="8b8b8b"/>
                </a:solidFill>
                <a:latin typeface="Trebuchet MS"/>
              </a:rPr>
              <a:t>9</a:t>
            </a:fld>
            <a:endParaRPr b="0" lang="it-IT" sz="36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20</TotalTime>
  <Application>LibreOffice/7.0.0.3$Windows_X86_64 LibreOffice_project/8061b3e9204bef6b321a21033174034a5e2ea88e</Application>
  <Words>2603</Words>
  <Paragraphs>152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2013-06-18T13:57:10Z</dcterms:created>
  <dc:creator/>
  <dc:description/>
  <dc:language>it-IT</dc:language>
  <cp:lastModifiedBy/>
  <dcterms:modified xsi:type="dcterms:W3CDTF">2020-11-11T17:49:24Z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0x0101007C1D5F340F01F94FA2FD29A5E6DC872E</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18</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22</vt:i4>
  </property>
</Properties>
</file>