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5" r:id="rId6"/>
    <p:sldId id="264" r:id="rId7"/>
    <p:sldId id="259" r:id="rId8"/>
    <p:sldId id="262" r:id="rId9"/>
    <p:sldId id="261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  <p:sldId id="287" r:id="rId30"/>
    <p:sldId id="286" r:id="rId31"/>
    <p:sldId id="260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-84" y="-9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87090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6133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115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0283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74122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5753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5563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1757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5879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58837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65444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3FD31-CE7F-498A-9D3A-94755950C73F}" type="datetimeFigureOut">
              <a:rPr lang="it-IT" smtClean="0"/>
              <a:pPr/>
              <a:t>03/11/2020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DCF11-7020-40D5-B2DF-74D2361EE6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642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7030A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57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56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972"/>
    </mc:Choice>
    <mc:Fallback>
      <p:transition spd="slow" advTm="219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424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572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0733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319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sz="3200" dirty="0" smtClean="0">
              <a:latin typeface="Arial Black" panose="020B0A04020102020204" pitchFamily="34" charset="0"/>
            </a:endParaRPr>
          </a:p>
          <a:p>
            <a:endParaRPr lang="it-IT" sz="3200" dirty="0">
              <a:latin typeface="Arial Black" panose="020B0A04020102020204" pitchFamily="34" charset="0"/>
            </a:endParaRPr>
          </a:p>
          <a:p>
            <a:endParaRPr lang="it-IT" sz="3200" dirty="0" smtClean="0">
              <a:latin typeface="Arial Black" panose="020B0A04020102020204" pitchFamily="34" charset="0"/>
            </a:endParaRPr>
          </a:p>
          <a:p>
            <a:endParaRPr lang="it-IT" sz="3200" dirty="0">
              <a:latin typeface="Arial Black" panose="020B0A04020102020204" pitchFamily="34" charset="0"/>
            </a:endParaRPr>
          </a:p>
          <a:p>
            <a:endParaRPr lang="it-IT" sz="2800" dirty="0" smtClean="0">
              <a:latin typeface="Arial Black" panose="020B0A04020102020204" pitchFamily="34" charset="0"/>
            </a:endParaRPr>
          </a:p>
          <a:p>
            <a:endParaRPr lang="it-IT" sz="2800" dirty="0">
              <a:latin typeface="Arial Black" panose="020B0A04020102020204" pitchFamily="34" charset="0"/>
            </a:endParaRPr>
          </a:p>
          <a:p>
            <a:r>
              <a:rPr lang="it-IT" sz="2800" dirty="0" smtClean="0">
                <a:latin typeface="Arial Black" panose="020B0A04020102020204" pitchFamily="34" charset="0"/>
              </a:rPr>
              <a:t>ISTITUTO COMPRENSIVO STATALE CASARANO POLO 3 </a:t>
            </a:r>
          </a:p>
          <a:p>
            <a:r>
              <a:rPr lang="it-IT" dirty="0" smtClean="0">
                <a:latin typeface="Arial Black" panose="020B0A04020102020204" pitchFamily="34" charset="0"/>
              </a:rPr>
              <a:t>«Galileo Galilei»</a:t>
            </a:r>
            <a:endParaRPr lang="it-IT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211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70C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190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CC66FF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849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01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FFC00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0284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7854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sz="4000" dirty="0" smtClean="0">
              <a:latin typeface="Arial Black" panose="020B0A04020102020204" pitchFamily="34" charset="0"/>
            </a:endParaRPr>
          </a:p>
          <a:p>
            <a:endParaRPr lang="it-IT" sz="4000" dirty="0">
              <a:latin typeface="Arial Black" panose="020B0A04020102020204" pitchFamily="34" charset="0"/>
            </a:endParaRPr>
          </a:p>
          <a:p>
            <a:endParaRPr lang="it-IT" sz="4000" dirty="0" smtClean="0">
              <a:latin typeface="Arial Black" panose="020B0A04020102020204" pitchFamily="34" charset="0"/>
            </a:endParaRPr>
          </a:p>
          <a:p>
            <a:endParaRPr lang="it-IT" sz="4000" dirty="0">
              <a:latin typeface="Arial Black" panose="020B0A04020102020204" pitchFamily="34" charset="0"/>
            </a:endParaRPr>
          </a:p>
          <a:p>
            <a:r>
              <a:rPr lang="it-IT" sz="4000" dirty="0" smtClean="0">
                <a:latin typeface="Arial Black" panose="020B0A04020102020204" pitchFamily="34" charset="0"/>
              </a:rPr>
              <a:t>Istituto comprensivo Alezio Sannicola </a:t>
            </a:r>
          </a:p>
          <a:p>
            <a:r>
              <a:rPr lang="it-IT" sz="2800" dirty="0" smtClean="0"/>
              <a:t>Scuola primaria classi IV A e IV B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xmlns="" val="212230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208"/>
    </mc:Choice>
    <mc:Fallback>
      <p:transition spd="slow" advTm="1720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C0000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0187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1023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" name="Video n 2 BARTOLOMEO; GIANFRED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>
            <a:off x="0" y="-3"/>
            <a:ext cx="12192000" cy="638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9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sz="2800" dirty="0" smtClean="0">
              <a:latin typeface="Arial Black" panose="020B0A04020102020204" pitchFamily="34" charset="0"/>
            </a:endParaRPr>
          </a:p>
          <a:p>
            <a:endParaRPr lang="it-IT" sz="2800" dirty="0">
              <a:latin typeface="Arial Black" panose="020B0A04020102020204" pitchFamily="34" charset="0"/>
            </a:endParaRPr>
          </a:p>
          <a:p>
            <a:endParaRPr lang="it-IT" sz="2800" dirty="0" smtClean="0">
              <a:latin typeface="Arial Black" panose="020B0A04020102020204" pitchFamily="34" charset="0"/>
            </a:endParaRPr>
          </a:p>
          <a:p>
            <a:endParaRPr lang="it-IT" sz="2800" dirty="0">
              <a:latin typeface="Arial Black" panose="020B0A04020102020204" pitchFamily="34" charset="0"/>
            </a:endParaRPr>
          </a:p>
          <a:p>
            <a:endParaRPr lang="it-IT" sz="2800" dirty="0" smtClean="0">
              <a:latin typeface="Arial Black" panose="020B0A04020102020204" pitchFamily="34" charset="0"/>
            </a:endParaRPr>
          </a:p>
          <a:p>
            <a:r>
              <a:rPr lang="it-IT" sz="2800" dirty="0" smtClean="0">
                <a:latin typeface="Arial Black" panose="020B0A04020102020204" pitchFamily="34" charset="0"/>
              </a:rPr>
              <a:t>Istituto comprensivo Taviano </a:t>
            </a:r>
          </a:p>
          <a:p>
            <a:r>
              <a:rPr lang="it-IT" dirty="0" smtClean="0"/>
              <a:t>classi III D III B III C III E III A II C II A II B II E I 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95941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55108" y="-269789"/>
            <a:ext cx="6858000" cy="73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908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24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206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357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835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FFFF0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46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7030A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307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392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771"/>
    </mc:Choice>
    <mc:Fallback>
      <p:transition spd="slow" advTm="2177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accent4">
              <a:lumMod val="75000"/>
            </a:schemeClr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5587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" name="Video1 PLACI',CASCIARO,SANTANTONIO,LEGITTIMO,MILONE,ROCC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43" y="180819"/>
            <a:ext cx="11444665" cy="62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09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957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668"/>
    </mc:Choice>
    <mc:Fallback>
      <p:transition spd="slow" advTm="1866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FFFF0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21708" y="148281"/>
            <a:ext cx="8732108" cy="65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736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000"/>
    </mc:Choice>
    <mc:Fallback>
      <p:transition spd="slow" advTm="1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4660" y="172995"/>
            <a:ext cx="8913340" cy="66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4072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636"/>
    </mc:Choice>
    <mc:Fallback>
      <p:transition spd="slow" advTm="1763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C0000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108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257"/>
    </mc:Choice>
    <mc:Fallback>
      <p:transition spd="slow" advTm="2125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t-IT" sz="4000" dirty="0" smtClean="0">
              <a:latin typeface="Arial Black" panose="020B0A04020102020204" pitchFamily="34" charset="0"/>
            </a:endParaRPr>
          </a:p>
          <a:p>
            <a:endParaRPr lang="it-IT" sz="4000" dirty="0">
              <a:latin typeface="Arial Black" panose="020B0A04020102020204" pitchFamily="34" charset="0"/>
            </a:endParaRPr>
          </a:p>
          <a:p>
            <a:endParaRPr lang="it-IT" sz="4000" dirty="0" smtClean="0">
              <a:latin typeface="Arial Black" panose="020B0A04020102020204" pitchFamily="34" charset="0"/>
            </a:endParaRPr>
          </a:p>
          <a:p>
            <a:r>
              <a:rPr lang="it-IT" sz="4000" dirty="0" smtClean="0">
                <a:latin typeface="Arial Black" panose="020B0A04020102020204" pitchFamily="34" charset="0"/>
              </a:rPr>
              <a:t> Istituto comprensivo Collepasso </a:t>
            </a:r>
          </a:p>
          <a:p>
            <a:r>
              <a:rPr lang="it-IT" sz="3200" dirty="0" smtClean="0"/>
              <a:t>Scuola primaria Don Bosco educatore classi V A e V B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xmlns="" val="20996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  <a:solidFill>
            <a:srgbClr val="0070C0"/>
          </a:solidFill>
        </p:spPr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9806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61</Words>
  <Application>Microsoft Office PowerPoint</Application>
  <PresentationFormat>Personalizzato</PresentationFormat>
  <Paragraphs>26</Paragraphs>
  <Slides>31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Pantaleo Isceri</dc:creator>
  <cp:lastModifiedBy>imy</cp:lastModifiedBy>
  <cp:revision>7</cp:revision>
  <dcterms:created xsi:type="dcterms:W3CDTF">2020-01-16T13:07:31Z</dcterms:created>
  <dcterms:modified xsi:type="dcterms:W3CDTF">2020-11-03T12:12:07Z</dcterms:modified>
</cp:coreProperties>
</file>