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0" autoAdjust="0"/>
  </p:normalViewPr>
  <p:slideViewPr>
    <p:cSldViewPr>
      <p:cViewPr varScale="1">
        <p:scale>
          <a:sx n="81" d="100"/>
          <a:sy n="81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0CABAA-62B3-4A94-88F2-31B5178183AB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65BBCA-8E45-4214-801D-89E61E059DC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987" cy="64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7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Century Schoolbook</vt:lpstr>
      <vt:lpstr>Wingdings</vt:lpstr>
      <vt:lpstr>Wingdings 2</vt:lpstr>
      <vt:lpstr>Loggia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barbara massari</cp:lastModifiedBy>
  <cp:revision>2</cp:revision>
  <dcterms:created xsi:type="dcterms:W3CDTF">2019-11-06T14:51:32Z</dcterms:created>
  <dcterms:modified xsi:type="dcterms:W3CDTF">2019-11-07T08:34:41Z</dcterms:modified>
</cp:coreProperties>
</file>