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7" r:id="rId5"/>
    <p:sldId id="266" r:id="rId6"/>
    <p:sldId id="258" r:id="rId7"/>
    <p:sldId id="259" r:id="rId8"/>
    <p:sldId id="260" r:id="rId9"/>
    <p:sldId id="261" r:id="rId10"/>
    <p:sldId id="262" r:id="rId11"/>
    <p:sldId id="263" r:id="rId12"/>
    <p:sldId id="269" r:id="rId13"/>
    <p:sldId id="264" r:id="rId14"/>
    <p:sldId id="268" r:id="rId1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E6219A-F497-BFB7-A014-BD17D6B6BE7F}" v="902" dt="2022-03-08T09:05:30.203"/>
    <p1510:client id="{37DEA078-5DB4-40AD-A61D-1C19E1D55F27}" v="196" dt="2022-03-08T10:31:04.324"/>
    <p1510:client id="{FAAB2F31-1DC1-C347-B693-F6D2D3D14B2F}" v="4" dt="2022-03-08T08:11:33.3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43"/>
  </p:normalViewPr>
  <p:slideViewPr>
    <p:cSldViewPr snapToGrid="0">
      <p:cViewPr>
        <p:scale>
          <a:sx n="95" d="100"/>
          <a:sy n="95" d="100"/>
        </p:scale>
        <p:origin x="680" y="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microsoft.com/office/2016/11/relationships/changesInfo" Target="changesInfos/changesInfo1.xml"/><Relationship Id="rId21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a Tarantino" userId="57e90a6f-d931-4e18-95ab-e697b0c56279" providerId="ADAL" clId="{FAAB2F31-1DC1-C347-B693-F6D2D3D14B2F}"/>
    <pc:docChg chg="modSld modMainMaster">
      <pc:chgData name="Martina Tarantino" userId="57e90a6f-d931-4e18-95ab-e697b0c56279" providerId="ADAL" clId="{FAAB2F31-1DC1-C347-B693-F6D2D3D14B2F}" dt="2022-03-08T08:11:33.377" v="32" actId="14100"/>
      <pc:docMkLst>
        <pc:docMk/>
      </pc:docMkLst>
      <pc:sldChg chg="modSp modTransition">
        <pc:chgData name="Martina Tarantino" userId="57e90a6f-d931-4e18-95ab-e697b0c56279" providerId="ADAL" clId="{FAAB2F31-1DC1-C347-B693-F6D2D3D14B2F}" dt="2022-02-28T18:50:56.464" v="29" actId="1076"/>
        <pc:sldMkLst>
          <pc:docMk/>
          <pc:sldMk cId="3962583941" sldId="256"/>
        </pc:sldMkLst>
        <pc:picChg chg="mod">
          <ac:chgData name="Martina Tarantino" userId="57e90a6f-d931-4e18-95ab-e697b0c56279" providerId="ADAL" clId="{FAAB2F31-1DC1-C347-B693-F6D2D3D14B2F}" dt="2022-02-28T18:50:56.464" v="29" actId="1076"/>
          <ac:picMkLst>
            <pc:docMk/>
            <pc:sldMk cId="3962583941" sldId="256"/>
            <ac:picMk id="4" creationId="{FDC5CE9B-C5D1-4236-9FEC-04B53A71402A}"/>
          </ac:picMkLst>
        </pc:picChg>
      </pc:sldChg>
      <pc:sldChg chg="modTransition">
        <pc:chgData name="Martina Tarantino" userId="57e90a6f-d931-4e18-95ab-e697b0c56279" providerId="ADAL" clId="{FAAB2F31-1DC1-C347-B693-F6D2D3D14B2F}" dt="2022-02-28T18:06:50.046" v="20" actId="12563"/>
        <pc:sldMkLst>
          <pc:docMk/>
          <pc:sldMk cId="2192324387" sldId="257"/>
        </pc:sldMkLst>
      </pc:sldChg>
      <pc:sldChg chg="modTransition">
        <pc:chgData name="Martina Tarantino" userId="57e90a6f-d931-4e18-95ab-e697b0c56279" providerId="ADAL" clId="{FAAB2F31-1DC1-C347-B693-F6D2D3D14B2F}" dt="2022-02-28T18:06:57.252" v="21" actId="12563"/>
        <pc:sldMkLst>
          <pc:docMk/>
          <pc:sldMk cId="2687982779" sldId="258"/>
        </pc:sldMkLst>
      </pc:sldChg>
      <pc:sldChg chg="modTransition">
        <pc:chgData name="Martina Tarantino" userId="57e90a6f-d931-4e18-95ab-e697b0c56279" providerId="ADAL" clId="{FAAB2F31-1DC1-C347-B693-F6D2D3D14B2F}" dt="2022-02-28T18:07:05.464" v="22" actId="12563"/>
        <pc:sldMkLst>
          <pc:docMk/>
          <pc:sldMk cId="3000864928" sldId="259"/>
        </pc:sldMkLst>
      </pc:sldChg>
      <pc:sldChg chg="modTransition">
        <pc:chgData name="Martina Tarantino" userId="57e90a6f-d931-4e18-95ab-e697b0c56279" providerId="ADAL" clId="{FAAB2F31-1DC1-C347-B693-F6D2D3D14B2F}" dt="2022-02-28T18:07:11.891" v="23" actId="12563"/>
        <pc:sldMkLst>
          <pc:docMk/>
          <pc:sldMk cId="3925251566" sldId="260"/>
        </pc:sldMkLst>
      </pc:sldChg>
      <pc:sldChg chg="modTransition">
        <pc:chgData name="Martina Tarantino" userId="57e90a6f-d931-4e18-95ab-e697b0c56279" providerId="ADAL" clId="{FAAB2F31-1DC1-C347-B693-F6D2D3D14B2F}" dt="2022-02-28T18:07:18.184" v="24" actId="12563"/>
        <pc:sldMkLst>
          <pc:docMk/>
          <pc:sldMk cId="3047455148" sldId="261"/>
        </pc:sldMkLst>
      </pc:sldChg>
      <pc:sldChg chg="modTransition">
        <pc:chgData name="Martina Tarantino" userId="57e90a6f-d931-4e18-95ab-e697b0c56279" providerId="ADAL" clId="{FAAB2F31-1DC1-C347-B693-F6D2D3D14B2F}" dt="2022-02-28T18:07:21.660" v="25" actId="12563"/>
        <pc:sldMkLst>
          <pc:docMk/>
          <pc:sldMk cId="1512681094" sldId="262"/>
        </pc:sldMkLst>
      </pc:sldChg>
      <pc:sldChg chg="modTransition">
        <pc:chgData name="Martina Tarantino" userId="57e90a6f-d931-4e18-95ab-e697b0c56279" providerId="ADAL" clId="{FAAB2F31-1DC1-C347-B693-F6D2D3D14B2F}" dt="2022-02-28T18:07:31.097" v="26" actId="12563"/>
        <pc:sldMkLst>
          <pc:docMk/>
          <pc:sldMk cId="3772185434" sldId="263"/>
        </pc:sldMkLst>
      </pc:sldChg>
      <pc:sldChg chg="modSp modTransition">
        <pc:chgData name="Martina Tarantino" userId="57e90a6f-d931-4e18-95ab-e697b0c56279" providerId="ADAL" clId="{FAAB2F31-1DC1-C347-B693-F6D2D3D14B2F}" dt="2022-02-28T18:07:39.261" v="28" actId="12563"/>
        <pc:sldMkLst>
          <pc:docMk/>
          <pc:sldMk cId="200626030" sldId="264"/>
        </pc:sldMkLst>
        <pc:spChg chg="mod">
          <ac:chgData name="Martina Tarantino" userId="57e90a6f-d931-4e18-95ab-e697b0c56279" providerId="ADAL" clId="{FAAB2F31-1DC1-C347-B693-F6D2D3D14B2F}" dt="2022-02-28T18:06:00.342" v="16" actId="20577"/>
          <ac:spMkLst>
            <pc:docMk/>
            <pc:sldMk cId="200626030" sldId="264"/>
            <ac:spMk id="2" creationId="{9AAF2BF1-FD5A-462B-B9A7-1C9FBF988A0B}"/>
          </ac:spMkLst>
        </pc:spChg>
      </pc:sldChg>
      <pc:sldChg chg="modSp">
        <pc:chgData name="Martina Tarantino" userId="57e90a6f-d931-4e18-95ab-e697b0c56279" providerId="ADAL" clId="{FAAB2F31-1DC1-C347-B693-F6D2D3D14B2F}" dt="2022-03-08T08:11:33.377" v="32" actId="14100"/>
        <pc:sldMkLst>
          <pc:docMk/>
          <pc:sldMk cId="3788643564" sldId="267"/>
        </pc:sldMkLst>
        <pc:picChg chg="mod">
          <ac:chgData name="Martina Tarantino" userId="57e90a6f-d931-4e18-95ab-e697b0c56279" providerId="ADAL" clId="{FAAB2F31-1DC1-C347-B693-F6D2D3D14B2F}" dt="2022-03-08T08:11:33.377" v="32" actId="14100"/>
          <ac:picMkLst>
            <pc:docMk/>
            <pc:sldMk cId="3788643564" sldId="267"/>
            <ac:picMk id="5" creationId="{B40F48CC-8AFE-415F-9A2C-95EEA7411EE6}"/>
          </ac:picMkLst>
        </pc:picChg>
      </pc:sldChg>
      <pc:sldMasterChg chg="modTransition">
        <pc:chgData name="Martina Tarantino" userId="57e90a6f-d931-4e18-95ab-e697b0c56279" providerId="ADAL" clId="{FAAB2F31-1DC1-C347-B693-F6D2D3D14B2F}" dt="2022-02-28T18:06:13.610" v="18" actId="12563"/>
        <pc:sldMasterMkLst>
          <pc:docMk/>
          <pc:sldMasterMk cId="1801931499" sldId="2147483648"/>
        </pc:sldMasterMkLst>
      </pc:sldMasterChg>
    </pc:docChg>
  </pc:docChgLst>
  <pc:docChgLst>
    <pc:chgData name="Paola Sogliano" userId="S::paola.sogliano@comprensivoalezio.onmicrosoft.com::4910b29f-6b7c-48e9-9baf-827cfc8a8ac8" providerId="AD" clId="Web-{37DEA078-5DB4-40AD-A61D-1C19E1D55F27}"/>
    <pc:docChg chg="modSld">
      <pc:chgData name="Paola Sogliano" userId="S::paola.sogliano@comprensivoalezio.onmicrosoft.com::4910b29f-6b7c-48e9-9baf-827cfc8a8ac8" providerId="AD" clId="Web-{37DEA078-5DB4-40AD-A61D-1C19E1D55F27}" dt="2022-03-08T10:31:04.324" v="195" actId="20577"/>
      <pc:docMkLst>
        <pc:docMk/>
      </pc:docMkLst>
      <pc:sldChg chg="modSp">
        <pc:chgData name="Paola Sogliano" userId="S::paola.sogliano@comprensivoalezio.onmicrosoft.com::4910b29f-6b7c-48e9-9baf-827cfc8a8ac8" providerId="AD" clId="Web-{37DEA078-5DB4-40AD-A61D-1C19E1D55F27}" dt="2022-03-08T10:31:04.324" v="195" actId="20577"/>
        <pc:sldMkLst>
          <pc:docMk/>
          <pc:sldMk cId="3659734415" sldId="268"/>
        </pc:sldMkLst>
        <pc:spChg chg="mod">
          <ac:chgData name="Paola Sogliano" userId="S::paola.sogliano@comprensivoalezio.onmicrosoft.com::4910b29f-6b7c-48e9-9baf-827cfc8a8ac8" providerId="AD" clId="Web-{37DEA078-5DB4-40AD-A61D-1C19E1D55F27}" dt="2022-03-08T10:31:04.324" v="195" actId="20577"/>
          <ac:spMkLst>
            <pc:docMk/>
            <pc:sldMk cId="3659734415" sldId="268"/>
            <ac:spMk id="3" creationId="{D01ACD1F-74B5-47F3-8981-00EB2E1E1F83}"/>
          </ac:spMkLst>
        </pc:spChg>
      </pc:sldChg>
    </pc:docChg>
  </pc:docChgLst>
  <pc:docChgLst>
    <pc:chgData name="Martina Tarantino" userId="S::martina.tarantino@comprensivoalezio.onmicrosoft.com::57e90a6f-d931-4e18-95ab-e697b0c56279" providerId="AD" clId="Web-{14BC8CF5-3048-6E4F-9783-BF1BC316506A}"/>
    <pc:docChg chg="addSld modSld">
      <pc:chgData name="Martina Tarantino" userId="S::martina.tarantino@comprensivoalezio.onmicrosoft.com::57e90a6f-d931-4e18-95ab-e697b0c56279" providerId="AD" clId="Web-{14BC8CF5-3048-6E4F-9783-BF1BC316506A}" dt="2022-02-25T09:39:24.278" v="287" actId="20577"/>
      <pc:docMkLst>
        <pc:docMk/>
      </pc:docMkLst>
      <pc:sldChg chg="addSp delSp modSp mod setBg">
        <pc:chgData name="Martina Tarantino" userId="S::martina.tarantino@comprensivoalezio.onmicrosoft.com::57e90a6f-d931-4e18-95ab-e697b0c56279" providerId="AD" clId="Web-{14BC8CF5-3048-6E4F-9783-BF1BC316506A}" dt="2022-02-25T07:38:36.943" v="38"/>
        <pc:sldMkLst>
          <pc:docMk/>
          <pc:sldMk cId="2192324387" sldId="257"/>
        </pc:sldMkLst>
        <pc:spChg chg="mod">
          <ac:chgData name="Martina Tarantino" userId="S::martina.tarantino@comprensivoalezio.onmicrosoft.com::57e90a6f-d931-4e18-95ab-e697b0c56279" providerId="AD" clId="Web-{14BC8CF5-3048-6E4F-9783-BF1BC316506A}" dt="2022-02-25T07:38:36.943" v="38"/>
          <ac:spMkLst>
            <pc:docMk/>
            <pc:sldMk cId="2192324387" sldId="257"/>
            <ac:spMk id="2" creationId="{FA06BE6E-C761-4411-856C-C626D9AC0007}"/>
          </ac:spMkLst>
        </pc:spChg>
        <pc:spChg chg="mod ord">
          <ac:chgData name="Martina Tarantino" userId="S::martina.tarantino@comprensivoalezio.onmicrosoft.com::57e90a6f-d931-4e18-95ab-e697b0c56279" providerId="AD" clId="Web-{14BC8CF5-3048-6E4F-9783-BF1BC316506A}" dt="2022-02-25T07:38:36.943" v="38"/>
          <ac:spMkLst>
            <pc:docMk/>
            <pc:sldMk cId="2192324387" sldId="257"/>
            <ac:spMk id="3" creationId="{9EC2E424-FEE5-490B-AE48-2E15897D9457}"/>
          </ac:spMkLst>
        </pc:spChg>
        <pc:spChg chg="add del">
          <ac:chgData name="Martina Tarantino" userId="S::martina.tarantino@comprensivoalezio.onmicrosoft.com::57e90a6f-d931-4e18-95ab-e697b0c56279" providerId="AD" clId="Web-{14BC8CF5-3048-6E4F-9783-BF1BC316506A}" dt="2022-02-25T07:38:36.927" v="37"/>
          <ac:spMkLst>
            <pc:docMk/>
            <pc:sldMk cId="2192324387" sldId="257"/>
            <ac:spMk id="6" creationId="{8F90786E-B72D-4C32-BDCE-A170B007822D}"/>
          </ac:spMkLst>
        </pc:spChg>
        <pc:spChg chg="add del">
          <ac:chgData name="Martina Tarantino" userId="S::martina.tarantino@comprensivoalezio.onmicrosoft.com::57e90a6f-d931-4e18-95ab-e697b0c56279" providerId="AD" clId="Web-{14BC8CF5-3048-6E4F-9783-BF1BC316506A}" dt="2022-02-25T07:38:36.927" v="37"/>
          <ac:spMkLst>
            <pc:docMk/>
            <pc:sldMk cId="2192324387" sldId="257"/>
            <ac:spMk id="7" creationId="{5E46F2E7-848F-4A6C-A098-4764FDEA771A}"/>
          </ac:spMkLst>
        </pc:spChg>
        <pc:spChg chg="add del">
          <ac:chgData name="Martina Tarantino" userId="S::martina.tarantino@comprensivoalezio.onmicrosoft.com::57e90a6f-d931-4e18-95ab-e697b0c56279" providerId="AD" clId="Web-{14BC8CF5-3048-6E4F-9783-BF1BC316506A}" dt="2022-02-25T07:37:32.581" v="29"/>
          <ac:spMkLst>
            <pc:docMk/>
            <pc:sldMk cId="2192324387" sldId="257"/>
            <ac:spMk id="9" creationId="{F13C74B1-5B17-4795-BED0-7140497B445A}"/>
          </ac:spMkLst>
        </pc:spChg>
        <pc:spChg chg="add">
          <ac:chgData name="Martina Tarantino" userId="S::martina.tarantino@comprensivoalezio.onmicrosoft.com::57e90a6f-d931-4e18-95ab-e697b0c56279" providerId="AD" clId="Web-{14BC8CF5-3048-6E4F-9783-BF1BC316506A}" dt="2022-02-25T07:38:36.943" v="38"/>
          <ac:spMkLst>
            <pc:docMk/>
            <pc:sldMk cId="2192324387" sldId="257"/>
            <ac:spMk id="10" creationId="{2B566528-1B12-4246-9431-5C2D7D081168}"/>
          </ac:spMkLst>
        </pc:spChg>
        <pc:spChg chg="add del">
          <ac:chgData name="Martina Tarantino" userId="S::martina.tarantino@comprensivoalezio.onmicrosoft.com::57e90a6f-d931-4e18-95ab-e697b0c56279" providerId="AD" clId="Web-{14BC8CF5-3048-6E4F-9783-BF1BC316506A}" dt="2022-02-25T07:37:32.581" v="29"/>
          <ac:spMkLst>
            <pc:docMk/>
            <pc:sldMk cId="2192324387" sldId="257"/>
            <ac:spMk id="11" creationId="{D4974D33-8DC5-464E-8C6D-BE58F0669C17}"/>
          </ac:spMkLst>
        </pc:spChg>
        <pc:spChg chg="add del">
          <ac:chgData name="Martina Tarantino" userId="S::martina.tarantino@comprensivoalezio.onmicrosoft.com::57e90a6f-d931-4e18-95ab-e697b0c56279" providerId="AD" clId="Web-{14BC8CF5-3048-6E4F-9783-BF1BC316506A}" dt="2022-02-25T07:37:47.644" v="31"/>
          <ac:spMkLst>
            <pc:docMk/>
            <pc:sldMk cId="2192324387" sldId="257"/>
            <ac:spMk id="13" creationId="{2C61293E-6EBE-43EF-A52C-9BEBFD7679D4}"/>
          </ac:spMkLst>
        </pc:spChg>
        <pc:spChg chg="add del">
          <ac:chgData name="Martina Tarantino" userId="S::martina.tarantino@comprensivoalezio.onmicrosoft.com::57e90a6f-d931-4e18-95ab-e697b0c56279" providerId="AD" clId="Web-{14BC8CF5-3048-6E4F-9783-BF1BC316506A}" dt="2022-02-25T07:37:47.644" v="31"/>
          <ac:spMkLst>
            <pc:docMk/>
            <pc:sldMk cId="2192324387" sldId="257"/>
            <ac:spMk id="14" creationId="{21540236-BFD5-4A9D-8840-4703E7F76825}"/>
          </ac:spMkLst>
        </pc:spChg>
        <pc:spChg chg="add del">
          <ac:chgData name="Martina Tarantino" userId="S::martina.tarantino@comprensivoalezio.onmicrosoft.com::57e90a6f-d931-4e18-95ab-e697b0c56279" providerId="AD" clId="Web-{14BC8CF5-3048-6E4F-9783-BF1BC316506A}" dt="2022-02-25T07:38:25.708" v="33"/>
          <ac:spMkLst>
            <pc:docMk/>
            <pc:sldMk cId="2192324387" sldId="257"/>
            <ac:spMk id="16" creationId="{04812C46-200A-4DEB-A05E-3ED6C68C2387}"/>
          </ac:spMkLst>
        </pc:spChg>
        <pc:spChg chg="add del">
          <ac:chgData name="Martina Tarantino" userId="S::martina.tarantino@comprensivoalezio.onmicrosoft.com::57e90a6f-d931-4e18-95ab-e697b0c56279" providerId="AD" clId="Web-{14BC8CF5-3048-6E4F-9783-BF1BC316506A}" dt="2022-02-25T07:38:25.708" v="33"/>
          <ac:spMkLst>
            <pc:docMk/>
            <pc:sldMk cId="2192324387" sldId="257"/>
            <ac:spMk id="17" creationId="{D1EA859B-E555-4109-94F3-6700E046E008}"/>
          </ac:spMkLst>
        </pc:spChg>
        <pc:grpChg chg="add">
          <ac:chgData name="Martina Tarantino" userId="S::martina.tarantino@comprensivoalezio.onmicrosoft.com::57e90a6f-d931-4e18-95ab-e697b0c56279" providerId="AD" clId="Web-{14BC8CF5-3048-6E4F-9783-BF1BC316506A}" dt="2022-02-25T07:38:36.943" v="38"/>
          <ac:grpSpMkLst>
            <pc:docMk/>
            <pc:sldMk cId="2192324387" sldId="257"/>
            <ac:grpSpMk id="15" creationId="{5995D10D-E9C9-47DB-AE7E-801FEF38F5C9}"/>
          </ac:grpSpMkLst>
        </pc:grpChg>
        <pc:grpChg chg="add">
          <ac:chgData name="Martina Tarantino" userId="S::martina.tarantino@comprensivoalezio.onmicrosoft.com::57e90a6f-d931-4e18-95ab-e697b0c56279" providerId="AD" clId="Web-{14BC8CF5-3048-6E4F-9783-BF1BC316506A}" dt="2022-02-25T07:38:36.943" v="38"/>
          <ac:grpSpMkLst>
            <pc:docMk/>
            <pc:sldMk cId="2192324387" sldId="257"/>
            <ac:grpSpMk id="18" creationId="{828A5161-06F1-46CF-8AD7-844680A59E13}"/>
          </ac:grpSpMkLst>
        </pc:grpChg>
        <pc:picChg chg="add mod ord">
          <ac:chgData name="Martina Tarantino" userId="S::martina.tarantino@comprensivoalezio.onmicrosoft.com::57e90a6f-d931-4e18-95ab-e697b0c56279" providerId="AD" clId="Web-{14BC8CF5-3048-6E4F-9783-BF1BC316506A}" dt="2022-02-25T07:38:36.943" v="38"/>
          <ac:picMkLst>
            <pc:docMk/>
            <pc:sldMk cId="2192324387" sldId="257"/>
            <ac:picMk id="4" creationId="{3E2FDAF9-CA4C-4E0D-8926-E8C22CEE4251}"/>
          </ac:picMkLst>
        </pc:picChg>
      </pc:sldChg>
      <pc:sldChg chg="addSp delSp modSp new mod setBg">
        <pc:chgData name="Martina Tarantino" userId="S::martina.tarantino@comprensivoalezio.onmicrosoft.com::57e90a6f-d931-4e18-95ab-e697b0c56279" providerId="AD" clId="Web-{14BC8CF5-3048-6E4F-9783-BF1BC316506A}" dt="2022-02-25T08:41:22.115" v="216" actId="20577"/>
        <pc:sldMkLst>
          <pc:docMk/>
          <pc:sldMk cId="2687982779" sldId="258"/>
        </pc:sldMkLst>
        <pc:spChg chg="mod">
          <ac:chgData name="Martina Tarantino" userId="S::martina.tarantino@comprensivoalezio.onmicrosoft.com::57e90a6f-d931-4e18-95ab-e697b0c56279" providerId="AD" clId="Web-{14BC8CF5-3048-6E4F-9783-BF1BC316506A}" dt="2022-02-25T08:01:58.577" v="107"/>
          <ac:spMkLst>
            <pc:docMk/>
            <pc:sldMk cId="2687982779" sldId="258"/>
            <ac:spMk id="2" creationId="{915BA1E5-A97A-4ACE-822C-291415CF3A9B}"/>
          </ac:spMkLst>
        </pc:spChg>
        <pc:spChg chg="mod ord">
          <ac:chgData name="Martina Tarantino" userId="S::martina.tarantino@comprensivoalezio.onmicrosoft.com::57e90a6f-d931-4e18-95ab-e697b0c56279" providerId="AD" clId="Web-{14BC8CF5-3048-6E4F-9783-BF1BC316506A}" dt="2022-02-25T08:41:22.115" v="216" actId="20577"/>
          <ac:spMkLst>
            <pc:docMk/>
            <pc:sldMk cId="2687982779" sldId="258"/>
            <ac:spMk id="3" creationId="{074799FA-C983-43C1-85C4-207D812CEECF}"/>
          </ac:spMkLst>
        </pc:spChg>
        <pc:spChg chg="add del">
          <ac:chgData name="Martina Tarantino" userId="S::martina.tarantino@comprensivoalezio.onmicrosoft.com::57e90a6f-d931-4e18-95ab-e697b0c56279" providerId="AD" clId="Web-{14BC8CF5-3048-6E4F-9783-BF1BC316506A}" dt="2022-02-25T08:01:58.577" v="107"/>
          <ac:spMkLst>
            <pc:docMk/>
            <pc:sldMk cId="2687982779" sldId="258"/>
            <ac:spMk id="8" creationId="{46D6306C-ED4F-4AAE-B4A5-EEA6AFAD726E}"/>
          </ac:spMkLst>
        </pc:spChg>
        <pc:spChg chg="add del">
          <ac:chgData name="Martina Tarantino" userId="S::martina.tarantino@comprensivoalezio.onmicrosoft.com::57e90a6f-d931-4e18-95ab-e697b0c56279" providerId="AD" clId="Web-{14BC8CF5-3048-6E4F-9783-BF1BC316506A}" dt="2022-02-25T08:01:58.577" v="107"/>
          <ac:spMkLst>
            <pc:docMk/>
            <pc:sldMk cId="2687982779" sldId="258"/>
            <ac:spMk id="10" creationId="{0EC5361D-F897-4856-B945-0455A365EB24}"/>
          </ac:spMkLst>
        </pc:spChg>
        <pc:spChg chg="add del">
          <ac:chgData name="Martina Tarantino" userId="S::martina.tarantino@comprensivoalezio.onmicrosoft.com::57e90a6f-d931-4e18-95ab-e697b0c56279" providerId="AD" clId="Web-{14BC8CF5-3048-6E4F-9783-BF1BC316506A}" dt="2022-02-25T08:01:58.577" v="107"/>
          <ac:spMkLst>
            <pc:docMk/>
            <pc:sldMk cId="2687982779" sldId="258"/>
            <ac:spMk id="12" creationId="{4508C0C5-2268-42B5-B3C8-4D0899E05F8C}"/>
          </ac:spMkLst>
        </pc:spChg>
        <pc:spChg chg="add del">
          <ac:chgData name="Martina Tarantino" userId="S::martina.tarantino@comprensivoalezio.onmicrosoft.com::57e90a6f-d931-4e18-95ab-e697b0c56279" providerId="AD" clId="Web-{14BC8CF5-3048-6E4F-9783-BF1BC316506A}" dt="2022-02-25T08:01:58.577" v="107"/>
          <ac:spMkLst>
            <pc:docMk/>
            <pc:sldMk cId="2687982779" sldId="258"/>
            <ac:spMk id="14" creationId="{141ACBDB-38F8-4B34-8183-BD95B4E55A62}"/>
          </ac:spMkLst>
        </pc:spChg>
        <pc:spChg chg="add del">
          <ac:chgData name="Martina Tarantino" userId="S::martina.tarantino@comprensivoalezio.onmicrosoft.com::57e90a6f-d931-4e18-95ab-e697b0c56279" providerId="AD" clId="Web-{14BC8CF5-3048-6E4F-9783-BF1BC316506A}" dt="2022-02-25T08:01:58.577" v="107"/>
          <ac:spMkLst>
            <pc:docMk/>
            <pc:sldMk cId="2687982779" sldId="258"/>
            <ac:spMk id="16" creationId="{DE00DB52-3455-4E2F-867B-A6D0516E175B}"/>
          </ac:spMkLst>
        </pc:spChg>
        <pc:spChg chg="add del">
          <ac:chgData name="Martina Tarantino" userId="S::martina.tarantino@comprensivoalezio.onmicrosoft.com::57e90a6f-d931-4e18-95ab-e697b0c56279" providerId="AD" clId="Web-{14BC8CF5-3048-6E4F-9783-BF1BC316506A}" dt="2022-02-25T08:01:58.577" v="107"/>
          <ac:spMkLst>
            <pc:docMk/>
            <pc:sldMk cId="2687982779" sldId="258"/>
            <ac:spMk id="18" creationId="{9E914C83-E0D8-4953-92D5-169D28CB43AE}"/>
          </ac:spMkLst>
        </pc:spChg>
        <pc:spChg chg="add del">
          <ac:chgData name="Martina Tarantino" userId="S::martina.tarantino@comprensivoalezio.onmicrosoft.com::57e90a6f-d931-4e18-95ab-e697b0c56279" providerId="AD" clId="Web-{14BC8CF5-3048-6E4F-9783-BF1BC316506A}" dt="2022-02-25T08:01:58.577" v="107"/>
          <ac:spMkLst>
            <pc:docMk/>
            <pc:sldMk cId="2687982779" sldId="258"/>
            <ac:spMk id="20" creationId="{3512E083-F550-46AF-8490-767ECFD00CB7}"/>
          </ac:spMkLst>
        </pc:spChg>
        <pc:spChg chg="add del">
          <ac:chgData name="Martina Tarantino" userId="S::martina.tarantino@comprensivoalezio.onmicrosoft.com::57e90a6f-d931-4e18-95ab-e697b0c56279" providerId="AD" clId="Web-{14BC8CF5-3048-6E4F-9783-BF1BC316506A}" dt="2022-02-25T08:00:40.122" v="98"/>
          <ac:spMkLst>
            <pc:docMk/>
            <pc:sldMk cId="2687982779" sldId="258"/>
            <ac:spMk id="22" creationId="{04812C46-200A-4DEB-A05E-3ED6C68C2387}"/>
          </ac:spMkLst>
        </pc:spChg>
        <pc:spChg chg="add del">
          <ac:chgData name="Martina Tarantino" userId="S::martina.tarantino@comprensivoalezio.onmicrosoft.com::57e90a6f-d931-4e18-95ab-e697b0c56279" providerId="AD" clId="Web-{14BC8CF5-3048-6E4F-9783-BF1BC316506A}" dt="2022-02-25T08:00:40.122" v="98"/>
          <ac:spMkLst>
            <pc:docMk/>
            <pc:sldMk cId="2687982779" sldId="258"/>
            <ac:spMk id="23" creationId="{D1EA859B-E555-4109-94F3-6700E046E008}"/>
          </ac:spMkLst>
        </pc:spChg>
        <pc:spChg chg="add del">
          <ac:chgData name="Martina Tarantino" userId="S::martina.tarantino@comprensivoalezio.onmicrosoft.com::57e90a6f-d931-4e18-95ab-e697b0c56279" providerId="AD" clId="Web-{14BC8CF5-3048-6E4F-9783-BF1BC316506A}" dt="2022-02-25T08:00:02.574" v="92"/>
          <ac:spMkLst>
            <pc:docMk/>
            <pc:sldMk cId="2687982779" sldId="258"/>
            <ac:spMk id="25" creationId="{4F7EBAE4-9945-4473-9E34-B2C66EA0F03D}"/>
          </ac:spMkLst>
        </pc:spChg>
        <pc:spChg chg="add del">
          <ac:chgData name="Martina Tarantino" userId="S::martina.tarantino@comprensivoalezio.onmicrosoft.com::57e90a6f-d931-4e18-95ab-e697b0c56279" providerId="AD" clId="Web-{14BC8CF5-3048-6E4F-9783-BF1BC316506A}" dt="2022-02-25T08:00:53.294" v="100"/>
          <ac:spMkLst>
            <pc:docMk/>
            <pc:sldMk cId="2687982779" sldId="258"/>
            <ac:spMk id="26" creationId="{2B566528-1B12-4246-9431-5C2D7D081168}"/>
          </ac:spMkLst>
        </pc:spChg>
        <pc:spChg chg="add del">
          <ac:chgData name="Martina Tarantino" userId="S::martina.tarantino@comprensivoalezio.onmicrosoft.com::57e90a6f-d931-4e18-95ab-e697b0c56279" providerId="AD" clId="Web-{14BC8CF5-3048-6E4F-9783-BF1BC316506A}" dt="2022-02-25T08:00:02.574" v="92"/>
          <ac:spMkLst>
            <pc:docMk/>
            <pc:sldMk cId="2687982779" sldId="258"/>
            <ac:spMk id="27" creationId="{70BEB1E7-2F88-40BC-B73D-42E5B6F80BFC}"/>
          </ac:spMkLst>
        </pc:spChg>
        <pc:spChg chg="add del">
          <ac:chgData name="Martina Tarantino" userId="S::martina.tarantino@comprensivoalezio.onmicrosoft.com::57e90a6f-d931-4e18-95ab-e697b0c56279" providerId="AD" clId="Web-{14BC8CF5-3048-6E4F-9783-BF1BC316506A}" dt="2022-02-25T08:00:53.294" v="100"/>
          <ac:spMkLst>
            <pc:docMk/>
            <pc:sldMk cId="2687982779" sldId="258"/>
            <ac:spMk id="28" creationId="{D3F51FEB-38FB-4F6C-9F7B-2F2AFAB65463}"/>
          </ac:spMkLst>
        </pc:spChg>
        <pc:spChg chg="add del">
          <ac:chgData name="Martina Tarantino" userId="S::martina.tarantino@comprensivoalezio.onmicrosoft.com::57e90a6f-d931-4e18-95ab-e697b0c56279" providerId="AD" clId="Web-{14BC8CF5-3048-6E4F-9783-BF1BC316506A}" dt="2022-02-25T08:00:02.574" v="92"/>
          <ac:spMkLst>
            <pc:docMk/>
            <pc:sldMk cId="2687982779" sldId="258"/>
            <ac:spMk id="29" creationId="{A7B99495-F43F-4D80-A44F-2CB4764EB90B}"/>
          </ac:spMkLst>
        </pc:spChg>
        <pc:spChg chg="add del">
          <ac:chgData name="Martina Tarantino" userId="S::martina.tarantino@comprensivoalezio.onmicrosoft.com::57e90a6f-d931-4e18-95ab-e697b0c56279" providerId="AD" clId="Web-{14BC8CF5-3048-6E4F-9783-BF1BC316506A}" dt="2022-02-25T08:00:53.294" v="100"/>
          <ac:spMkLst>
            <pc:docMk/>
            <pc:sldMk cId="2687982779" sldId="258"/>
            <ac:spMk id="30" creationId="{1E547BA6-BAE0-43BB-A7CA-60F69CE252F0}"/>
          </ac:spMkLst>
        </pc:spChg>
        <pc:spChg chg="add del">
          <ac:chgData name="Martina Tarantino" userId="S::martina.tarantino@comprensivoalezio.onmicrosoft.com::57e90a6f-d931-4e18-95ab-e697b0c56279" providerId="AD" clId="Web-{14BC8CF5-3048-6E4F-9783-BF1BC316506A}" dt="2022-02-25T08:00:14.637" v="94"/>
          <ac:spMkLst>
            <pc:docMk/>
            <pc:sldMk cId="2687982779" sldId="258"/>
            <ac:spMk id="31" creationId="{79BB35BC-D5C2-4C8B-A22A-A71E6191913B}"/>
          </ac:spMkLst>
        </pc:spChg>
        <pc:spChg chg="add del">
          <ac:chgData name="Martina Tarantino" userId="S::martina.tarantino@comprensivoalezio.onmicrosoft.com::57e90a6f-d931-4e18-95ab-e697b0c56279" providerId="AD" clId="Web-{14BC8CF5-3048-6E4F-9783-BF1BC316506A}" dt="2022-02-25T08:01:44.640" v="102"/>
          <ac:spMkLst>
            <pc:docMk/>
            <pc:sldMk cId="2687982779" sldId="258"/>
            <ac:spMk id="36" creationId="{2B566528-1B12-4246-9431-5C2D7D081168}"/>
          </ac:spMkLst>
        </pc:spChg>
        <pc:spChg chg="add del">
          <ac:chgData name="Martina Tarantino" userId="S::martina.tarantino@comprensivoalezio.onmicrosoft.com::57e90a6f-d931-4e18-95ab-e697b0c56279" providerId="AD" clId="Web-{14BC8CF5-3048-6E4F-9783-BF1BC316506A}" dt="2022-02-25T08:01:44.640" v="102"/>
          <ac:spMkLst>
            <pc:docMk/>
            <pc:sldMk cId="2687982779" sldId="258"/>
            <ac:spMk id="37" creationId="{D3F51FEB-38FB-4F6C-9F7B-2F2AFAB65463}"/>
          </ac:spMkLst>
        </pc:spChg>
        <pc:spChg chg="add del">
          <ac:chgData name="Martina Tarantino" userId="S::martina.tarantino@comprensivoalezio.onmicrosoft.com::57e90a6f-d931-4e18-95ab-e697b0c56279" providerId="AD" clId="Web-{14BC8CF5-3048-6E4F-9783-BF1BC316506A}" dt="2022-02-25T08:01:44.640" v="102"/>
          <ac:spMkLst>
            <pc:docMk/>
            <pc:sldMk cId="2687982779" sldId="258"/>
            <ac:spMk id="38" creationId="{1E547BA6-BAE0-43BB-A7CA-60F69CE252F0}"/>
          </ac:spMkLst>
        </pc:spChg>
        <pc:spChg chg="add del">
          <ac:chgData name="Martina Tarantino" userId="S::martina.tarantino@comprensivoalezio.onmicrosoft.com::57e90a6f-d931-4e18-95ab-e697b0c56279" providerId="AD" clId="Web-{14BC8CF5-3048-6E4F-9783-BF1BC316506A}" dt="2022-02-25T08:01:54.749" v="104"/>
          <ac:spMkLst>
            <pc:docMk/>
            <pc:sldMk cId="2687982779" sldId="258"/>
            <ac:spMk id="41" creationId="{59264BFD-360D-430E-B593-7BC0D00FBDEE}"/>
          </ac:spMkLst>
        </pc:spChg>
        <pc:spChg chg="add del">
          <ac:chgData name="Martina Tarantino" userId="S::martina.tarantino@comprensivoalezio.onmicrosoft.com::57e90a6f-d931-4e18-95ab-e697b0c56279" providerId="AD" clId="Web-{14BC8CF5-3048-6E4F-9783-BF1BC316506A}" dt="2022-02-25T08:01:54.749" v="104"/>
          <ac:spMkLst>
            <pc:docMk/>
            <pc:sldMk cId="2687982779" sldId="258"/>
            <ac:spMk id="45" creationId="{F249C1C3-EBDE-4C27-BD12-A6AE40A4DBC7}"/>
          </ac:spMkLst>
        </pc:spChg>
        <pc:spChg chg="add del">
          <ac:chgData name="Martina Tarantino" userId="S::martina.tarantino@comprensivoalezio.onmicrosoft.com::57e90a6f-d931-4e18-95ab-e697b0c56279" providerId="AD" clId="Web-{14BC8CF5-3048-6E4F-9783-BF1BC316506A}" dt="2022-02-25T08:01:58.577" v="106"/>
          <ac:spMkLst>
            <pc:docMk/>
            <pc:sldMk cId="2687982779" sldId="258"/>
            <ac:spMk id="47" creationId="{2B566528-1B12-4246-9431-5C2D7D081168}"/>
          </ac:spMkLst>
        </pc:spChg>
        <pc:spChg chg="add del">
          <ac:chgData name="Martina Tarantino" userId="S::martina.tarantino@comprensivoalezio.onmicrosoft.com::57e90a6f-d931-4e18-95ab-e697b0c56279" providerId="AD" clId="Web-{14BC8CF5-3048-6E4F-9783-BF1BC316506A}" dt="2022-02-25T08:01:58.577" v="106"/>
          <ac:spMkLst>
            <pc:docMk/>
            <pc:sldMk cId="2687982779" sldId="258"/>
            <ac:spMk id="48" creationId="{D3F51FEB-38FB-4F6C-9F7B-2F2AFAB65463}"/>
          </ac:spMkLst>
        </pc:spChg>
        <pc:spChg chg="add del">
          <ac:chgData name="Martina Tarantino" userId="S::martina.tarantino@comprensivoalezio.onmicrosoft.com::57e90a6f-d931-4e18-95ab-e697b0c56279" providerId="AD" clId="Web-{14BC8CF5-3048-6E4F-9783-BF1BC316506A}" dt="2022-02-25T08:01:58.577" v="106"/>
          <ac:spMkLst>
            <pc:docMk/>
            <pc:sldMk cId="2687982779" sldId="258"/>
            <ac:spMk id="49" creationId="{1E547BA6-BAE0-43BB-A7CA-60F69CE252F0}"/>
          </ac:spMkLst>
        </pc:spChg>
        <pc:spChg chg="add">
          <ac:chgData name="Martina Tarantino" userId="S::martina.tarantino@comprensivoalezio.onmicrosoft.com::57e90a6f-d931-4e18-95ab-e697b0c56279" providerId="AD" clId="Web-{14BC8CF5-3048-6E4F-9783-BF1BC316506A}" dt="2022-02-25T08:01:58.577" v="107"/>
          <ac:spMkLst>
            <pc:docMk/>
            <pc:sldMk cId="2687982779" sldId="258"/>
            <ac:spMk id="52" creationId="{A6D37EE4-EA1B-46EE-A54B-5233C63C9695}"/>
          </ac:spMkLst>
        </pc:spChg>
        <pc:spChg chg="add">
          <ac:chgData name="Martina Tarantino" userId="S::martina.tarantino@comprensivoalezio.onmicrosoft.com::57e90a6f-d931-4e18-95ab-e697b0c56279" providerId="AD" clId="Web-{14BC8CF5-3048-6E4F-9783-BF1BC316506A}" dt="2022-02-25T08:01:58.577" v="107"/>
          <ac:spMkLst>
            <pc:docMk/>
            <pc:sldMk cId="2687982779" sldId="258"/>
            <ac:spMk id="53" creationId="{927D5270-6648-4CC1-8F78-48BE299CAC25}"/>
          </ac:spMkLst>
        </pc:spChg>
        <pc:grpChg chg="add del">
          <ac:chgData name="Martina Tarantino" userId="S::martina.tarantino@comprensivoalezio.onmicrosoft.com::57e90a6f-d931-4e18-95ab-e697b0c56279" providerId="AD" clId="Web-{14BC8CF5-3048-6E4F-9783-BF1BC316506A}" dt="2022-02-25T08:00:53.294" v="100"/>
          <ac:grpSpMkLst>
            <pc:docMk/>
            <pc:sldMk cId="2687982779" sldId="258"/>
            <ac:grpSpMk id="34" creationId="{15CBE6EC-46EF-45D9-8E16-DCDC5917CA31}"/>
          </ac:grpSpMkLst>
        </pc:grpChg>
        <pc:grpChg chg="add del">
          <ac:chgData name="Martina Tarantino" userId="S::martina.tarantino@comprensivoalezio.onmicrosoft.com::57e90a6f-d931-4e18-95ab-e697b0c56279" providerId="AD" clId="Web-{14BC8CF5-3048-6E4F-9783-BF1BC316506A}" dt="2022-02-25T08:01:44.640" v="102"/>
          <ac:grpSpMkLst>
            <pc:docMk/>
            <pc:sldMk cId="2687982779" sldId="258"/>
            <ac:grpSpMk id="39" creationId="{07EAA094-9CF6-4695-958A-33D9BCAA9474}"/>
          </ac:grpSpMkLst>
        </pc:grpChg>
        <pc:grpChg chg="add del">
          <ac:chgData name="Martina Tarantino" userId="S::martina.tarantino@comprensivoalezio.onmicrosoft.com::57e90a6f-d931-4e18-95ab-e697b0c56279" providerId="AD" clId="Web-{14BC8CF5-3048-6E4F-9783-BF1BC316506A}" dt="2022-02-25T08:01:54.749" v="104"/>
          <ac:grpSpMkLst>
            <pc:docMk/>
            <pc:sldMk cId="2687982779" sldId="258"/>
            <ac:grpSpMk id="42" creationId="{A4538145-ACBA-40C0-AFBD-DE742723D579}"/>
          </ac:grpSpMkLst>
        </pc:grpChg>
        <pc:grpChg chg="add del">
          <ac:chgData name="Martina Tarantino" userId="S::martina.tarantino@comprensivoalezio.onmicrosoft.com::57e90a6f-d931-4e18-95ab-e697b0c56279" providerId="AD" clId="Web-{14BC8CF5-3048-6E4F-9783-BF1BC316506A}" dt="2022-02-25T08:01:58.577" v="106"/>
          <ac:grpSpMkLst>
            <pc:docMk/>
            <pc:sldMk cId="2687982779" sldId="258"/>
            <ac:grpSpMk id="50" creationId="{07EAA094-9CF6-4695-958A-33D9BCAA9474}"/>
          </ac:grpSpMkLst>
        </pc:grpChg>
        <pc:picChg chg="add mod ord">
          <ac:chgData name="Martina Tarantino" userId="S::martina.tarantino@comprensivoalezio.onmicrosoft.com::57e90a6f-d931-4e18-95ab-e697b0c56279" providerId="AD" clId="Web-{14BC8CF5-3048-6E4F-9783-BF1BC316506A}" dt="2022-02-25T08:01:58.577" v="107"/>
          <ac:picMkLst>
            <pc:docMk/>
            <pc:sldMk cId="2687982779" sldId="258"/>
            <ac:picMk id="4" creationId="{30B081E4-BD51-4AA9-814A-9EA50E26BE2F}"/>
          </ac:picMkLst>
        </pc:picChg>
      </pc:sldChg>
      <pc:sldChg chg="addSp delSp modSp new mod setBg">
        <pc:chgData name="Martina Tarantino" userId="S::martina.tarantino@comprensivoalezio.onmicrosoft.com::57e90a6f-d931-4e18-95ab-e697b0c56279" providerId="AD" clId="Web-{14BC8CF5-3048-6E4F-9783-BF1BC316506A}" dt="2022-02-25T09:36:24.476" v="281"/>
        <pc:sldMkLst>
          <pc:docMk/>
          <pc:sldMk cId="3000864928" sldId="259"/>
        </pc:sldMkLst>
        <pc:spChg chg="mod">
          <ac:chgData name="Martina Tarantino" userId="S::martina.tarantino@comprensivoalezio.onmicrosoft.com::57e90a6f-d931-4e18-95ab-e697b0c56279" providerId="AD" clId="Web-{14BC8CF5-3048-6E4F-9783-BF1BC316506A}" dt="2022-02-25T09:36:24.476" v="281"/>
          <ac:spMkLst>
            <pc:docMk/>
            <pc:sldMk cId="3000864928" sldId="259"/>
            <ac:spMk id="2" creationId="{223E4276-35C1-42E4-AE97-93C3EE43E40C}"/>
          </ac:spMkLst>
        </pc:spChg>
        <pc:spChg chg="mod ord">
          <ac:chgData name="Martina Tarantino" userId="S::martina.tarantino@comprensivoalezio.onmicrosoft.com::57e90a6f-d931-4e18-95ab-e697b0c56279" providerId="AD" clId="Web-{14BC8CF5-3048-6E4F-9783-BF1BC316506A}" dt="2022-02-25T09:36:24.476" v="281"/>
          <ac:spMkLst>
            <pc:docMk/>
            <pc:sldMk cId="3000864928" sldId="259"/>
            <ac:spMk id="3" creationId="{113AD88B-0DE8-4983-8471-6CF7EA1A9ECA}"/>
          </ac:spMkLst>
        </pc:spChg>
        <pc:spChg chg="add del mod">
          <ac:chgData name="Martina Tarantino" userId="S::martina.tarantino@comprensivoalezio.onmicrosoft.com::57e90a6f-d931-4e18-95ab-e697b0c56279" providerId="AD" clId="Web-{14BC8CF5-3048-6E4F-9783-BF1BC316506A}" dt="2022-02-25T08:09:35.231" v="122"/>
          <ac:spMkLst>
            <pc:docMk/>
            <pc:sldMk cId="3000864928" sldId="259"/>
            <ac:spMk id="4" creationId="{E2D4C1C0-EF96-47ED-8644-AE102CABE46F}"/>
          </ac:spMkLst>
        </pc:spChg>
        <pc:spChg chg="add del mod">
          <ac:chgData name="Martina Tarantino" userId="S::martina.tarantino@comprensivoalezio.onmicrosoft.com::57e90a6f-d931-4e18-95ab-e697b0c56279" providerId="AD" clId="Web-{14BC8CF5-3048-6E4F-9783-BF1BC316506A}" dt="2022-02-25T08:09:26.622" v="120"/>
          <ac:spMkLst>
            <pc:docMk/>
            <pc:sldMk cId="3000864928" sldId="259"/>
            <ac:spMk id="5" creationId="{7F771889-98A0-4624-97FC-478A705CFC22}"/>
          </ac:spMkLst>
        </pc:spChg>
        <pc:spChg chg="add">
          <ac:chgData name="Martina Tarantino" userId="S::martina.tarantino@comprensivoalezio.onmicrosoft.com::57e90a6f-d931-4e18-95ab-e697b0c56279" providerId="AD" clId="Web-{14BC8CF5-3048-6E4F-9783-BF1BC316506A}" dt="2022-02-25T09:36:24.476" v="281"/>
          <ac:spMkLst>
            <pc:docMk/>
            <pc:sldMk cId="3000864928" sldId="259"/>
            <ac:spMk id="11" creationId="{A6D37EE4-EA1B-46EE-A54B-5233C63C9695}"/>
          </ac:spMkLst>
        </pc:spChg>
        <pc:spChg chg="add">
          <ac:chgData name="Martina Tarantino" userId="S::martina.tarantino@comprensivoalezio.onmicrosoft.com::57e90a6f-d931-4e18-95ab-e697b0c56279" providerId="AD" clId="Web-{14BC8CF5-3048-6E4F-9783-BF1BC316506A}" dt="2022-02-25T09:36:24.476" v="281"/>
          <ac:spMkLst>
            <pc:docMk/>
            <pc:sldMk cId="3000864928" sldId="259"/>
            <ac:spMk id="13" creationId="{927D5270-6648-4CC1-8F78-48BE299CAC25}"/>
          </ac:spMkLst>
        </pc:spChg>
        <pc:picChg chg="add mod">
          <ac:chgData name="Martina Tarantino" userId="S::martina.tarantino@comprensivoalezio.onmicrosoft.com::57e90a6f-d931-4e18-95ab-e697b0c56279" providerId="AD" clId="Web-{14BC8CF5-3048-6E4F-9783-BF1BC316506A}" dt="2022-02-25T09:36:24.476" v="281"/>
          <ac:picMkLst>
            <pc:docMk/>
            <pc:sldMk cId="3000864928" sldId="259"/>
            <ac:picMk id="6" creationId="{D7A794F0-2AC0-40AD-A41A-446B240FC705}"/>
          </ac:picMkLst>
        </pc:picChg>
      </pc:sldChg>
      <pc:sldChg chg="addSp delSp modSp new mod setBg">
        <pc:chgData name="Martina Tarantino" userId="S::martina.tarantino@comprensivoalezio.onmicrosoft.com::57e90a6f-d931-4e18-95ab-e697b0c56279" providerId="AD" clId="Web-{14BC8CF5-3048-6E4F-9783-BF1BC316506A}" dt="2022-02-25T08:36:51.310" v="207"/>
        <pc:sldMkLst>
          <pc:docMk/>
          <pc:sldMk cId="3925251566" sldId="260"/>
        </pc:sldMkLst>
        <pc:spChg chg="mod">
          <ac:chgData name="Martina Tarantino" userId="S::martina.tarantino@comprensivoalezio.onmicrosoft.com::57e90a6f-d931-4e18-95ab-e697b0c56279" providerId="AD" clId="Web-{14BC8CF5-3048-6E4F-9783-BF1BC316506A}" dt="2022-02-25T08:36:51.310" v="207"/>
          <ac:spMkLst>
            <pc:docMk/>
            <pc:sldMk cId="3925251566" sldId="260"/>
            <ac:spMk id="2" creationId="{484F4507-9580-4239-A239-61720222096F}"/>
          </ac:spMkLst>
        </pc:spChg>
        <pc:spChg chg="mod">
          <ac:chgData name="Martina Tarantino" userId="S::martina.tarantino@comprensivoalezio.onmicrosoft.com::57e90a6f-d931-4e18-95ab-e697b0c56279" providerId="AD" clId="Web-{14BC8CF5-3048-6E4F-9783-BF1BC316506A}" dt="2022-02-25T08:36:51.310" v="207"/>
          <ac:spMkLst>
            <pc:docMk/>
            <pc:sldMk cId="3925251566" sldId="260"/>
            <ac:spMk id="3" creationId="{D6AD27A5-73CB-4B08-A460-B6DCEE99B7A8}"/>
          </ac:spMkLst>
        </pc:spChg>
        <pc:spChg chg="add del">
          <ac:chgData name="Martina Tarantino" userId="S::martina.tarantino@comprensivoalezio.onmicrosoft.com::57e90a6f-d931-4e18-95ab-e697b0c56279" providerId="AD" clId="Web-{14BC8CF5-3048-6E4F-9783-BF1BC316506A}" dt="2022-02-25T08:36:51.310" v="206"/>
          <ac:spMkLst>
            <pc:docMk/>
            <pc:sldMk cId="3925251566" sldId="260"/>
            <ac:spMk id="9" creationId="{2B566528-1B12-4246-9431-5C2D7D081168}"/>
          </ac:spMkLst>
        </pc:spChg>
        <pc:spChg chg="add del">
          <ac:chgData name="Martina Tarantino" userId="S::martina.tarantino@comprensivoalezio.onmicrosoft.com::57e90a6f-d931-4e18-95ab-e697b0c56279" providerId="AD" clId="Web-{14BC8CF5-3048-6E4F-9783-BF1BC316506A}" dt="2022-02-25T08:36:51.310" v="206"/>
          <ac:spMkLst>
            <pc:docMk/>
            <pc:sldMk cId="3925251566" sldId="260"/>
            <ac:spMk id="11" creationId="{D3F51FEB-38FB-4F6C-9F7B-2F2AFAB65463}"/>
          </ac:spMkLst>
        </pc:spChg>
        <pc:spChg chg="add del">
          <ac:chgData name="Martina Tarantino" userId="S::martina.tarantino@comprensivoalezio.onmicrosoft.com::57e90a6f-d931-4e18-95ab-e697b0c56279" providerId="AD" clId="Web-{14BC8CF5-3048-6E4F-9783-BF1BC316506A}" dt="2022-02-25T08:36:51.310" v="206"/>
          <ac:spMkLst>
            <pc:docMk/>
            <pc:sldMk cId="3925251566" sldId="260"/>
            <ac:spMk id="13" creationId="{1E547BA6-BAE0-43BB-A7CA-60F69CE252F0}"/>
          </ac:spMkLst>
        </pc:spChg>
        <pc:spChg chg="add">
          <ac:chgData name="Martina Tarantino" userId="S::martina.tarantino@comprensivoalezio.onmicrosoft.com::57e90a6f-d931-4e18-95ab-e697b0c56279" providerId="AD" clId="Web-{14BC8CF5-3048-6E4F-9783-BF1BC316506A}" dt="2022-02-25T08:36:51.310" v="207"/>
          <ac:spMkLst>
            <pc:docMk/>
            <pc:sldMk cId="3925251566" sldId="260"/>
            <ac:spMk id="19" creationId="{45D37F4E-DDB4-456B-97E0-9937730A039F}"/>
          </ac:spMkLst>
        </pc:spChg>
        <pc:spChg chg="add">
          <ac:chgData name="Martina Tarantino" userId="S::martina.tarantino@comprensivoalezio.onmicrosoft.com::57e90a6f-d931-4e18-95ab-e697b0c56279" providerId="AD" clId="Web-{14BC8CF5-3048-6E4F-9783-BF1BC316506A}" dt="2022-02-25T08:36:51.310" v="207"/>
          <ac:spMkLst>
            <pc:docMk/>
            <pc:sldMk cId="3925251566" sldId="260"/>
            <ac:spMk id="20" creationId="{B2DD41CD-8F47-4F56-AD12-4E2FF7696987}"/>
          </ac:spMkLst>
        </pc:spChg>
        <pc:grpChg chg="add del">
          <ac:chgData name="Martina Tarantino" userId="S::martina.tarantino@comprensivoalezio.onmicrosoft.com::57e90a6f-d931-4e18-95ab-e697b0c56279" providerId="AD" clId="Web-{14BC8CF5-3048-6E4F-9783-BF1BC316506A}" dt="2022-02-25T08:36:51.310" v="206"/>
          <ac:grpSpMkLst>
            <pc:docMk/>
            <pc:sldMk cId="3925251566" sldId="260"/>
            <ac:grpSpMk id="15" creationId="{07EAA094-9CF6-4695-958A-33D9BCAA9474}"/>
          </ac:grpSpMkLst>
        </pc:grpChg>
        <pc:picChg chg="add mod">
          <ac:chgData name="Martina Tarantino" userId="S::martina.tarantino@comprensivoalezio.onmicrosoft.com::57e90a6f-d931-4e18-95ab-e697b0c56279" providerId="AD" clId="Web-{14BC8CF5-3048-6E4F-9783-BF1BC316506A}" dt="2022-02-25T08:36:51.310" v="207"/>
          <ac:picMkLst>
            <pc:docMk/>
            <pc:sldMk cId="3925251566" sldId="260"/>
            <ac:picMk id="4" creationId="{F778DC4F-6F25-4556-B349-3C5357795E39}"/>
          </ac:picMkLst>
        </pc:picChg>
      </pc:sldChg>
      <pc:sldChg chg="addSp delSp modSp new mod setBg">
        <pc:chgData name="Martina Tarantino" userId="S::martina.tarantino@comprensivoalezio.onmicrosoft.com::57e90a6f-d931-4e18-95ab-e697b0c56279" providerId="AD" clId="Web-{14BC8CF5-3048-6E4F-9783-BF1BC316506A}" dt="2022-02-25T08:44:12.323" v="222"/>
        <pc:sldMkLst>
          <pc:docMk/>
          <pc:sldMk cId="3047455148" sldId="261"/>
        </pc:sldMkLst>
        <pc:spChg chg="mod">
          <ac:chgData name="Martina Tarantino" userId="S::martina.tarantino@comprensivoalezio.onmicrosoft.com::57e90a6f-d931-4e18-95ab-e697b0c56279" providerId="AD" clId="Web-{14BC8CF5-3048-6E4F-9783-BF1BC316506A}" dt="2022-02-25T08:44:12.323" v="222"/>
          <ac:spMkLst>
            <pc:docMk/>
            <pc:sldMk cId="3047455148" sldId="261"/>
            <ac:spMk id="2" creationId="{79E51852-177F-4232-B859-27FDFF8C26BB}"/>
          </ac:spMkLst>
        </pc:spChg>
        <pc:spChg chg="mod ord">
          <ac:chgData name="Martina Tarantino" userId="S::martina.tarantino@comprensivoalezio.onmicrosoft.com::57e90a6f-d931-4e18-95ab-e697b0c56279" providerId="AD" clId="Web-{14BC8CF5-3048-6E4F-9783-BF1BC316506A}" dt="2022-02-25T08:44:12.323" v="222"/>
          <ac:spMkLst>
            <pc:docMk/>
            <pc:sldMk cId="3047455148" sldId="261"/>
            <ac:spMk id="3" creationId="{A3C1BB28-2E93-40AE-B442-EE0ACCAAC744}"/>
          </ac:spMkLst>
        </pc:spChg>
        <pc:spChg chg="add del">
          <ac:chgData name="Martina Tarantino" userId="S::martina.tarantino@comprensivoalezio.onmicrosoft.com::57e90a6f-d931-4e18-95ab-e697b0c56279" providerId="AD" clId="Web-{14BC8CF5-3048-6E4F-9783-BF1BC316506A}" dt="2022-02-25T08:44:12.307" v="221"/>
          <ac:spMkLst>
            <pc:docMk/>
            <pc:sldMk cId="3047455148" sldId="261"/>
            <ac:spMk id="9" creationId="{45D37F4E-DDB4-456B-97E0-9937730A039F}"/>
          </ac:spMkLst>
        </pc:spChg>
        <pc:spChg chg="add del">
          <ac:chgData name="Martina Tarantino" userId="S::martina.tarantino@comprensivoalezio.onmicrosoft.com::57e90a6f-d931-4e18-95ab-e697b0c56279" providerId="AD" clId="Web-{14BC8CF5-3048-6E4F-9783-BF1BC316506A}" dt="2022-02-25T08:44:12.307" v="221"/>
          <ac:spMkLst>
            <pc:docMk/>
            <pc:sldMk cId="3047455148" sldId="261"/>
            <ac:spMk id="11" creationId="{B2DD41CD-8F47-4F56-AD12-4E2FF7696987}"/>
          </ac:spMkLst>
        </pc:spChg>
        <pc:spChg chg="add">
          <ac:chgData name="Martina Tarantino" userId="S::martina.tarantino@comprensivoalezio.onmicrosoft.com::57e90a6f-d931-4e18-95ab-e697b0c56279" providerId="AD" clId="Web-{14BC8CF5-3048-6E4F-9783-BF1BC316506A}" dt="2022-02-25T08:44:12.323" v="222"/>
          <ac:spMkLst>
            <pc:docMk/>
            <pc:sldMk cId="3047455148" sldId="261"/>
            <ac:spMk id="13" creationId="{A6D37EE4-EA1B-46EE-A54B-5233C63C9695}"/>
          </ac:spMkLst>
        </pc:spChg>
        <pc:spChg chg="add">
          <ac:chgData name="Martina Tarantino" userId="S::martina.tarantino@comprensivoalezio.onmicrosoft.com::57e90a6f-d931-4e18-95ab-e697b0c56279" providerId="AD" clId="Web-{14BC8CF5-3048-6E4F-9783-BF1BC316506A}" dt="2022-02-25T08:44:12.323" v="222"/>
          <ac:spMkLst>
            <pc:docMk/>
            <pc:sldMk cId="3047455148" sldId="261"/>
            <ac:spMk id="14" creationId="{927D5270-6648-4CC1-8F78-48BE299CAC25}"/>
          </ac:spMkLst>
        </pc:spChg>
        <pc:picChg chg="add mod">
          <ac:chgData name="Martina Tarantino" userId="S::martina.tarantino@comprensivoalezio.onmicrosoft.com::57e90a6f-d931-4e18-95ab-e697b0c56279" providerId="AD" clId="Web-{14BC8CF5-3048-6E4F-9783-BF1BC316506A}" dt="2022-02-25T08:44:12.323" v="222"/>
          <ac:picMkLst>
            <pc:docMk/>
            <pc:sldMk cId="3047455148" sldId="261"/>
            <ac:picMk id="4" creationId="{6E2F63C6-481D-4D62-9E59-CAB3FB17C64E}"/>
          </ac:picMkLst>
        </pc:picChg>
      </pc:sldChg>
      <pc:sldChg chg="addSp modSp new mod setBg">
        <pc:chgData name="Martina Tarantino" userId="S::martina.tarantino@comprensivoalezio.onmicrosoft.com::57e90a6f-d931-4e18-95ab-e697b0c56279" providerId="AD" clId="Web-{14BC8CF5-3048-6E4F-9783-BF1BC316506A}" dt="2022-02-25T09:39:24.278" v="287" actId="20577"/>
        <pc:sldMkLst>
          <pc:docMk/>
          <pc:sldMk cId="1512681094" sldId="262"/>
        </pc:sldMkLst>
        <pc:spChg chg="mod">
          <ac:chgData name="Martina Tarantino" userId="S::martina.tarantino@comprensivoalezio.onmicrosoft.com::57e90a6f-d931-4e18-95ab-e697b0c56279" providerId="AD" clId="Web-{14BC8CF5-3048-6E4F-9783-BF1BC316506A}" dt="2022-02-25T08:59:56.569" v="252"/>
          <ac:spMkLst>
            <pc:docMk/>
            <pc:sldMk cId="1512681094" sldId="262"/>
            <ac:spMk id="2" creationId="{3E82B306-A073-4EBB-91BC-B44DC2C44157}"/>
          </ac:spMkLst>
        </pc:spChg>
        <pc:spChg chg="mod">
          <ac:chgData name="Martina Tarantino" userId="S::martina.tarantino@comprensivoalezio.onmicrosoft.com::57e90a6f-d931-4e18-95ab-e697b0c56279" providerId="AD" clId="Web-{14BC8CF5-3048-6E4F-9783-BF1BC316506A}" dt="2022-02-25T09:39:24.278" v="287" actId="20577"/>
          <ac:spMkLst>
            <pc:docMk/>
            <pc:sldMk cId="1512681094" sldId="262"/>
            <ac:spMk id="3" creationId="{0AE1D80A-3CB6-4999-BF6B-7A8A698B4D63}"/>
          </ac:spMkLst>
        </pc:spChg>
        <pc:spChg chg="add">
          <ac:chgData name="Martina Tarantino" userId="S::martina.tarantino@comprensivoalezio.onmicrosoft.com::57e90a6f-d931-4e18-95ab-e697b0c56279" providerId="AD" clId="Web-{14BC8CF5-3048-6E4F-9783-BF1BC316506A}" dt="2022-02-25T08:59:56.569" v="252"/>
          <ac:spMkLst>
            <pc:docMk/>
            <pc:sldMk cId="1512681094" sldId="262"/>
            <ac:spMk id="9" creationId="{45D37F4E-DDB4-456B-97E0-9937730A039F}"/>
          </ac:spMkLst>
        </pc:spChg>
        <pc:spChg chg="add">
          <ac:chgData name="Martina Tarantino" userId="S::martina.tarantino@comprensivoalezio.onmicrosoft.com::57e90a6f-d931-4e18-95ab-e697b0c56279" providerId="AD" clId="Web-{14BC8CF5-3048-6E4F-9783-BF1BC316506A}" dt="2022-02-25T08:59:56.569" v="252"/>
          <ac:spMkLst>
            <pc:docMk/>
            <pc:sldMk cId="1512681094" sldId="262"/>
            <ac:spMk id="11" creationId="{B2DD41CD-8F47-4F56-AD12-4E2FF7696987}"/>
          </ac:spMkLst>
        </pc:spChg>
        <pc:picChg chg="add mod">
          <ac:chgData name="Martina Tarantino" userId="S::martina.tarantino@comprensivoalezio.onmicrosoft.com::57e90a6f-d931-4e18-95ab-e697b0c56279" providerId="AD" clId="Web-{14BC8CF5-3048-6E4F-9783-BF1BC316506A}" dt="2022-02-25T08:59:56.569" v="252"/>
          <ac:picMkLst>
            <pc:docMk/>
            <pc:sldMk cId="1512681094" sldId="262"/>
            <ac:picMk id="4" creationId="{50BE1883-2553-4D42-B766-5A0C896AA435}"/>
          </ac:picMkLst>
        </pc:picChg>
      </pc:sldChg>
      <pc:sldChg chg="addSp modSp new mod setBg">
        <pc:chgData name="Martina Tarantino" userId="S::martina.tarantino@comprensivoalezio.onmicrosoft.com::57e90a6f-d931-4e18-95ab-e697b0c56279" providerId="AD" clId="Web-{14BC8CF5-3048-6E4F-9783-BF1BC316506A}" dt="2022-02-25T09:28:03.384" v="278" actId="20577"/>
        <pc:sldMkLst>
          <pc:docMk/>
          <pc:sldMk cId="3772185434" sldId="263"/>
        </pc:sldMkLst>
        <pc:spChg chg="mod">
          <ac:chgData name="Martina Tarantino" userId="S::martina.tarantino@comprensivoalezio.onmicrosoft.com::57e90a6f-d931-4e18-95ab-e697b0c56279" providerId="AD" clId="Web-{14BC8CF5-3048-6E4F-9783-BF1BC316506A}" dt="2022-02-25T09:27:46.414" v="276"/>
          <ac:spMkLst>
            <pc:docMk/>
            <pc:sldMk cId="3772185434" sldId="263"/>
            <ac:spMk id="2" creationId="{4989868C-F271-45F5-BB00-DC9EE24C7854}"/>
          </ac:spMkLst>
        </pc:spChg>
        <pc:spChg chg="mod ord">
          <ac:chgData name="Martina Tarantino" userId="S::martina.tarantino@comprensivoalezio.onmicrosoft.com::57e90a6f-d931-4e18-95ab-e697b0c56279" providerId="AD" clId="Web-{14BC8CF5-3048-6E4F-9783-BF1BC316506A}" dt="2022-02-25T09:28:03.384" v="278" actId="20577"/>
          <ac:spMkLst>
            <pc:docMk/>
            <pc:sldMk cId="3772185434" sldId="263"/>
            <ac:spMk id="3" creationId="{15B55262-6303-4EEC-A0A7-D547B9D7274D}"/>
          </ac:spMkLst>
        </pc:spChg>
        <pc:spChg chg="add">
          <ac:chgData name="Martina Tarantino" userId="S::martina.tarantino@comprensivoalezio.onmicrosoft.com::57e90a6f-d931-4e18-95ab-e697b0c56279" providerId="AD" clId="Web-{14BC8CF5-3048-6E4F-9783-BF1BC316506A}" dt="2022-02-25T09:27:46.414" v="276"/>
          <ac:spMkLst>
            <pc:docMk/>
            <pc:sldMk cId="3772185434" sldId="263"/>
            <ac:spMk id="9" creationId="{A6D37EE4-EA1B-46EE-A54B-5233C63C9695}"/>
          </ac:spMkLst>
        </pc:spChg>
        <pc:spChg chg="add">
          <ac:chgData name="Martina Tarantino" userId="S::martina.tarantino@comprensivoalezio.onmicrosoft.com::57e90a6f-d931-4e18-95ab-e697b0c56279" providerId="AD" clId="Web-{14BC8CF5-3048-6E4F-9783-BF1BC316506A}" dt="2022-02-25T09:27:46.414" v="276"/>
          <ac:spMkLst>
            <pc:docMk/>
            <pc:sldMk cId="3772185434" sldId="263"/>
            <ac:spMk id="11" creationId="{927D5270-6648-4CC1-8F78-48BE299CAC25}"/>
          </ac:spMkLst>
        </pc:spChg>
        <pc:picChg chg="add mod">
          <ac:chgData name="Martina Tarantino" userId="S::martina.tarantino@comprensivoalezio.onmicrosoft.com::57e90a6f-d931-4e18-95ab-e697b0c56279" providerId="AD" clId="Web-{14BC8CF5-3048-6E4F-9783-BF1BC316506A}" dt="2022-02-25T09:27:46.414" v="276"/>
          <ac:picMkLst>
            <pc:docMk/>
            <pc:sldMk cId="3772185434" sldId="263"/>
            <ac:picMk id="4" creationId="{CD87D6EE-71B6-48E0-978A-5D558FC53A9C}"/>
          </ac:picMkLst>
        </pc:picChg>
      </pc:sldChg>
      <pc:sldChg chg="new">
        <pc:chgData name="Martina Tarantino" userId="S::martina.tarantino@comprensivoalezio.onmicrosoft.com::57e90a6f-d931-4e18-95ab-e697b0c56279" providerId="AD" clId="Web-{14BC8CF5-3048-6E4F-9783-BF1BC316506A}" dt="2022-02-25T09:29:02.495" v="279"/>
        <pc:sldMkLst>
          <pc:docMk/>
          <pc:sldMk cId="200626030" sldId="264"/>
        </pc:sldMkLst>
      </pc:sldChg>
    </pc:docChg>
  </pc:docChgLst>
  <pc:docChgLst>
    <pc:chgData name="Alice Giurgola" userId="S::alice.giurgola@comprensivoalezio.onmicrosoft.com::1f4fd6be-3717-4d09-bad4-8285fc698862" providerId="AD" clId="Web-{D8EA1DD5-2B06-72EC-1E82-C01CB2EF074D}"/>
    <pc:docChg chg="modSld">
      <pc:chgData name="Alice Giurgola" userId="S::alice.giurgola@comprensivoalezio.onmicrosoft.com::1f4fd6be-3717-4d09-bad4-8285fc698862" providerId="AD" clId="Web-{D8EA1DD5-2B06-72EC-1E82-C01CB2EF074D}" dt="2022-02-28T19:37:48.704" v="168"/>
      <pc:docMkLst>
        <pc:docMk/>
      </pc:docMkLst>
      <pc:sldChg chg="addSp delSp modSp">
        <pc:chgData name="Alice Giurgola" userId="S::alice.giurgola@comprensivoalezio.onmicrosoft.com::1f4fd6be-3717-4d09-bad4-8285fc698862" providerId="AD" clId="Web-{D8EA1DD5-2B06-72EC-1E82-C01CB2EF074D}" dt="2022-02-28T19:36:16.357" v="150"/>
        <pc:sldMkLst>
          <pc:docMk/>
          <pc:sldMk cId="2687982779" sldId="258"/>
        </pc:sldMkLst>
        <pc:spChg chg="mod">
          <ac:chgData name="Alice Giurgola" userId="S::alice.giurgola@comprensivoalezio.onmicrosoft.com::1f4fd6be-3717-4d09-bad4-8285fc698862" providerId="AD" clId="Web-{D8EA1DD5-2B06-72EC-1E82-C01CB2EF074D}" dt="2022-02-28T19:36:16.357" v="150"/>
          <ac:spMkLst>
            <pc:docMk/>
            <pc:sldMk cId="2687982779" sldId="258"/>
            <ac:spMk id="2" creationId="{915BA1E5-A97A-4ACE-822C-291415CF3A9B}"/>
          </ac:spMkLst>
        </pc:spChg>
        <pc:spChg chg="mod ord">
          <ac:chgData name="Alice Giurgola" userId="S::alice.giurgola@comprensivoalezio.onmicrosoft.com::1f4fd6be-3717-4d09-bad4-8285fc698862" providerId="AD" clId="Web-{D8EA1DD5-2B06-72EC-1E82-C01CB2EF074D}" dt="2022-02-28T19:36:16.357" v="150"/>
          <ac:spMkLst>
            <pc:docMk/>
            <pc:sldMk cId="2687982779" sldId="258"/>
            <ac:spMk id="3" creationId="{074799FA-C983-43C1-85C4-207D812CEECF}"/>
          </ac:spMkLst>
        </pc:spChg>
        <pc:spChg chg="del">
          <ac:chgData name="Alice Giurgola" userId="S::alice.giurgola@comprensivoalezio.onmicrosoft.com::1f4fd6be-3717-4d09-bad4-8285fc698862" providerId="AD" clId="Web-{D8EA1DD5-2B06-72EC-1E82-C01CB2EF074D}" dt="2022-02-28T19:28:59.073" v="69"/>
          <ac:spMkLst>
            <pc:docMk/>
            <pc:sldMk cId="2687982779" sldId="258"/>
            <ac:spMk id="52" creationId="{A6D37EE4-EA1B-46EE-A54B-5233C63C9695}"/>
          </ac:spMkLst>
        </pc:spChg>
        <pc:spChg chg="del">
          <ac:chgData name="Alice Giurgola" userId="S::alice.giurgola@comprensivoalezio.onmicrosoft.com::1f4fd6be-3717-4d09-bad4-8285fc698862" providerId="AD" clId="Web-{D8EA1DD5-2B06-72EC-1E82-C01CB2EF074D}" dt="2022-02-28T19:28:59.073" v="69"/>
          <ac:spMkLst>
            <pc:docMk/>
            <pc:sldMk cId="2687982779" sldId="258"/>
            <ac:spMk id="53" creationId="{927D5270-6648-4CC1-8F78-48BE299CAC25}"/>
          </ac:spMkLst>
        </pc:spChg>
        <pc:spChg chg="add del">
          <ac:chgData name="Alice Giurgola" userId="S::alice.giurgola@comprensivoalezio.onmicrosoft.com::1f4fd6be-3717-4d09-bad4-8285fc698862" providerId="AD" clId="Web-{D8EA1DD5-2B06-72EC-1E82-C01CB2EF074D}" dt="2022-02-28T19:36:16.357" v="150"/>
          <ac:spMkLst>
            <pc:docMk/>
            <pc:sldMk cId="2687982779" sldId="258"/>
            <ac:spMk id="58" creationId="{7B831B6F-405A-4B47-B9BB-5CA88F285844}"/>
          </ac:spMkLst>
        </pc:spChg>
        <pc:spChg chg="add del">
          <ac:chgData name="Alice Giurgola" userId="S::alice.giurgola@comprensivoalezio.onmicrosoft.com::1f4fd6be-3717-4d09-bad4-8285fc698862" providerId="AD" clId="Web-{D8EA1DD5-2B06-72EC-1E82-C01CB2EF074D}" dt="2022-02-28T19:36:16.357" v="150"/>
          <ac:spMkLst>
            <pc:docMk/>
            <pc:sldMk cId="2687982779" sldId="258"/>
            <ac:spMk id="60" creationId="{953EE71A-6488-4203-A7C4-77102FD0DCCA}"/>
          </ac:spMkLst>
        </pc:spChg>
        <pc:spChg chg="add">
          <ac:chgData name="Alice Giurgola" userId="S::alice.giurgola@comprensivoalezio.onmicrosoft.com::1f4fd6be-3717-4d09-bad4-8285fc698862" providerId="AD" clId="Web-{D8EA1DD5-2B06-72EC-1E82-C01CB2EF074D}" dt="2022-02-28T19:36:16.357" v="150"/>
          <ac:spMkLst>
            <pc:docMk/>
            <pc:sldMk cId="2687982779" sldId="258"/>
            <ac:spMk id="65" creationId="{A6D37EE4-EA1B-46EE-A54B-5233C63C9695}"/>
          </ac:spMkLst>
        </pc:spChg>
        <pc:spChg chg="add">
          <ac:chgData name="Alice Giurgola" userId="S::alice.giurgola@comprensivoalezio.onmicrosoft.com::1f4fd6be-3717-4d09-bad4-8285fc698862" providerId="AD" clId="Web-{D8EA1DD5-2B06-72EC-1E82-C01CB2EF074D}" dt="2022-02-28T19:36:16.357" v="150"/>
          <ac:spMkLst>
            <pc:docMk/>
            <pc:sldMk cId="2687982779" sldId="258"/>
            <ac:spMk id="67" creationId="{927D5270-6648-4CC1-8F78-48BE299CAC25}"/>
          </ac:spMkLst>
        </pc:spChg>
        <pc:picChg chg="add mod">
          <ac:chgData name="Alice Giurgola" userId="S::alice.giurgola@comprensivoalezio.onmicrosoft.com::1f4fd6be-3717-4d09-bad4-8285fc698862" providerId="AD" clId="Web-{D8EA1DD5-2B06-72EC-1E82-C01CB2EF074D}" dt="2022-02-28T19:36:16.357" v="150"/>
          <ac:picMkLst>
            <pc:docMk/>
            <pc:sldMk cId="2687982779" sldId="258"/>
            <ac:picMk id="4" creationId="{9CFD2601-AA0B-442D-9B39-DE1DD36B292D}"/>
          </ac:picMkLst>
        </pc:picChg>
      </pc:sldChg>
      <pc:sldChg chg="addSp delSp modSp">
        <pc:chgData name="Alice Giurgola" userId="S::alice.giurgola@comprensivoalezio.onmicrosoft.com::1f4fd6be-3717-4d09-bad4-8285fc698862" providerId="AD" clId="Web-{D8EA1DD5-2B06-72EC-1E82-C01CB2EF074D}" dt="2022-02-28T19:36:07.091" v="149"/>
        <pc:sldMkLst>
          <pc:docMk/>
          <pc:sldMk cId="3000864928" sldId="259"/>
        </pc:sldMkLst>
        <pc:spChg chg="mod">
          <ac:chgData name="Alice Giurgola" userId="S::alice.giurgola@comprensivoalezio.onmicrosoft.com::1f4fd6be-3717-4d09-bad4-8285fc698862" providerId="AD" clId="Web-{D8EA1DD5-2B06-72EC-1E82-C01CB2EF074D}" dt="2022-02-28T19:36:07.091" v="149"/>
          <ac:spMkLst>
            <pc:docMk/>
            <pc:sldMk cId="3000864928" sldId="259"/>
            <ac:spMk id="2" creationId="{223E4276-35C1-42E4-AE97-93C3EE43E40C}"/>
          </ac:spMkLst>
        </pc:spChg>
        <pc:spChg chg="mod ord">
          <ac:chgData name="Alice Giurgola" userId="S::alice.giurgola@comprensivoalezio.onmicrosoft.com::1f4fd6be-3717-4d09-bad4-8285fc698862" providerId="AD" clId="Web-{D8EA1DD5-2B06-72EC-1E82-C01CB2EF074D}" dt="2022-02-28T19:36:07.091" v="149"/>
          <ac:spMkLst>
            <pc:docMk/>
            <pc:sldMk cId="3000864928" sldId="259"/>
            <ac:spMk id="3" creationId="{113AD88B-0DE8-4983-8471-6CF7EA1A9ECA}"/>
          </ac:spMkLst>
        </pc:spChg>
        <pc:spChg chg="add del">
          <ac:chgData name="Alice Giurgola" userId="S::alice.giurgola@comprensivoalezio.onmicrosoft.com::1f4fd6be-3717-4d09-bad4-8285fc698862" providerId="AD" clId="Web-{D8EA1DD5-2B06-72EC-1E82-C01CB2EF074D}" dt="2022-02-28T19:36:07.091" v="149"/>
          <ac:spMkLst>
            <pc:docMk/>
            <pc:sldMk cId="3000864928" sldId="259"/>
            <ac:spMk id="7" creationId="{953EE71A-6488-4203-A7C4-77102FD0DCCA}"/>
          </ac:spMkLst>
        </pc:spChg>
        <pc:spChg chg="add del">
          <ac:chgData name="Alice Giurgola" userId="S::alice.giurgola@comprensivoalezio.onmicrosoft.com::1f4fd6be-3717-4d09-bad4-8285fc698862" providerId="AD" clId="Web-{D8EA1DD5-2B06-72EC-1E82-C01CB2EF074D}" dt="2022-02-28T19:36:07.091" v="149"/>
          <ac:spMkLst>
            <pc:docMk/>
            <pc:sldMk cId="3000864928" sldId="259"/>
            <ac:spMk id="9" creationId="{7B831B6F-405A-4B47-B9BB-5CA88F285844}"/>
          </ac:spMkLst>
        </pc:spChg>
        <pc:spChg chg="add del">
          <ac:chgData name="Alice Giurgola" userId="S::alice.giurgola@comprensivoalezio.onmicrosoft.com::1f4fd6be-3717-4d09-bad4-8285fc698862" providerId="AD" clId="Web-{D8EA1DD5-2B06-72EC-1E82-C01CB2EF074D}" dt="2022-02-28T19:21:15.196" v="13"/>
          <ac:spMkLst>
            <pc:docMk/>
            <pc:sldMk cId="3000864928" sldId="259"/>
            <ac:spMk id="11" creationId="{A6D37EE4-EA1B-46EE-A54B-5233C63C9695}"/>
          </ac:spMkLst>
        </pc:spChg>
        <pc:spChg chg="add del">
          <ac:chgData name="Alice Giurgola" userId="S::alice.giurgola@comprensivoalezio.onmicrosoft.com::1f4fd6be-3717-4d09-bad4-8285fc698862" providerId="AD" clId="Web-{D8EA1DD5-2B06-72EC-1E82-C01CB2EF074D}" dt="2022-02-28T19:21:15.196" v="13"/>
          <ac:spMkLst>
            <pc:docMk/>
            <pc:sldMk cId="3000864928" sldId="259"/>
            <ac:spMk id="13" creationId="{927D5270-6648-4CC1-8F78-48BE299CAC25}"/>
          </ac:spMkLst>
        </pc:spChg>
        <pc:spChg chg="add">
          <ac:chgData name="Alice Giurgola" userId="S::alice.giurgola@comprensivoalezio.onmicrosoft.com::1f4fd6be-3717-4d09-bad4-8285fc698862" providerId="AD" clId="Web-{D8EA1DD5-2B06-72EC-1E82-C01CB2EF074D}" dt="2022-02-28T19:36:07.091" v="149"/>
          <ac:spMkLst>
            <pc:docMk/>
            <pc:sldMk cId="3000864928" sldId="259"/>
            <ac:spMk id="14" creationId="{A6D37EE4-EA1B-46EE-A54B-5233C63C9695}"/>
          </ac:spMkLst>
        </pc:spChg>
        <pc:spChg chg="add">
          <ac:chgData name="Alice Giurgola" userId="S::alice.giurgola@comprensivoalezio.onmicrosoft.com::1f4fd6be-3717-4d09-bad4-8285fc698862" providerId="AD" clId="Web-{D8EA1DD5-2B06-72EC-1E82-C01CB2EF074D}" dt="2022-02-28T19:36:07.091" v="149"/>
          <ac:spMkLst>
            <pc:docMk/>
            <pc:sldMk cId="3000864928" sldId="259"/>
            <ac:spMk id="16" creationId="{927D5270-6648-4CC1-8F78-48BE299CAC25}"/>
          </ac:spMkLst>
        </pc:spChg>
        <pc:spChg chg="add del">
          <ac:chgData name="Alice Giurgola" userId="S::alice.giurgola@comprensivoalezio.onmicrosoft.com::1f4fd6be-3717-4d09-bad4-8285fc698862" providerId="AD" clId="Web-{D8EA1DD5-2B06-72EC-1E82-C01CB2EF074D}" dt="2022-02-28T19:21:09.462" v="8"/>
          <ac:spMkLst>
            <pc:docMk/>
            <pc:sldMk cId="3000864928" sldId="259"/>
            <ac:spMk id="20" creationId="{B2DD41CD-8F47-4F56-AD12-4E2FF7696987}"/>
          </ac:spMkLst>
        </pc:spChg>
        <pc:spChg chg="add del">
          <ac:chgData name="Alice Giurgola" userId="S::alice.giurgola@comprensivoalezio.onmicrosoft.com::1f4fd6be-3717-4d09-bad4-8285fc698862" providerId="AD" clId="Web-{D8EA1DD5-2B06-72EC-1E82-C01CB2EF074D}" dt="2022-02-28T19:21:09.462" v="8"/>
          <ac:spMkLst>
            <pc:docMk/>
            <pc:sldMk cId="3000864928" sldId="259"/>
            <ac:spMk id="21" creationId="{45D37F4E-DDB4-456B-97E0-9937730A039F}"/>
          </ac:spMkLst>
        </pc:spChg>
        <pc:spChg chg="add del">
          <ac:chgData name="Alice Giurgola" userId="S::alice.giurgola@comprensivoalezio.onmicrosoft.com::1f4fd6be-3717-4d09-bad4-8285fc698862" providerId="AD" clId="Web-{D8EA1DD5-2B06-72EC-1E82-C01CB2EF074D}" dt="2022-02-28T19:21:11.415" v="10"/>
          <ac:spMkLst>
            <pc:docMk/>
            <pc:sldMk cId="3000864928" sldId="259"/>
            <ac:spMk id="23" creationId="{D009D6D5-DAC2-4A8B-A17A-E206B9012D09}"/>
          </ac:spMkLst>
        </pc:spChg>
        <pc:spChg chg="add del">
          <ac:chgData name="Alice Giurgola" userId="S::alice.giurgola@comprensivoalezio.onmicrosoft.com::1f4fd6be-3717-4d09-bad4-8285fc698862" providerId="AD" clId="Web-{D8EA1DD5-2B06-72EC-1E82-C01CB2EF074D}" dt="2022-02-28T19:21:15.196" v="12"/>
          <ac:spMkLst>
            <pc:docMk/>
            <pc:sldMk cId="3000864928" sldId="259"/>
            <ac:spMk id="25" creationId="{D1D34770-47A8-402C-AF23-2B653F2D88C1}"/>
          </ac:spMkLst>
        </pc:spChg>
        <pc:picChg chg="add mod">
          <ac:chgData name="Alice Giurgola" userId="S::alice.giurgola@comprensivoalezio.onmicrosoft.com::1f4fd6be-3717-4d09-bad4-8285fc698862" providerId="AD" clId="Web-{D8EA1DD5-2B06-72EC-1E82-C01CB2EF074D}" dt="2022-02-28T19:36:07.091" v="149"/>
          <ac:picMkLst>
            <pc:docMk/>
            <pc:sldMk cId="3000864928" sldId="259"/>
            <ac:picMk id="4" creationId="{3581088B-B11A-4816-A0A5-C564EEB11DB7}"/>
          </ac:picMkLst>
        </pc:picChg>
        <pc:picChg chg="add del mod">
          <ac:chgData name="Alice Giurgola" userId="S::alice.giurgola@comprensivoalezio.onmicrosoft.com::1f4fd6be-3717-4d09-bad4-8285fc698862" providerId="AD" clId="Web-{D8EA1DD5-2B06-72EC-1E82-C01CB2EF074D}" dt="2022-02-28T19:20:52.133" v="4"/>
          <ac:picMkLst>
            <pc:docMk/>
            <pc:sldMk cId="3000864928" sldId="259"/>
            <ac:picMk id="5" creationId="{0B824070-8AE1-454D-BD10-5927BA73B2F9}"/>
          </ac:picMkLst>
        </pc:picChg>
        <pc:picChg chg="del">
          <ac:chgData name="Alice Giurgola" userId="S::alice.giurgola@comprensivoalezio.onmicrosoft.com::1f4fd6be-3717-4d09-bad4-8285fc698862" providerId="AD" clId="Web-{D8EA1DD5-2B06-72EC-1E82-C01CB2EF074D}" dt="2022-02-28T19:18:50.333" v="0"/>
          <ac:picMkLst>
            <pc:docMk/>
            <pc:sldMk cId="3000864928" sldId="259"/>
            <ac:picMk id="6" creationId="{D7A794F0-2AC0-40AD-A41A-446B240FC705}"/>
          </ac:picMkLst>
        </pc:picChg>
        <pc:cxnChg chg="add del">
          <ac:chgData name="Alice Giurgola" userId="S::alice.giurgola@comprensivoalezio.onmicrosoft.com::1f4fd6be-3717-4d09-bad4-8285fc698862" providerId="AD" clId="Web-{D8EA1DD5-2B06-72EC-1E82-C01CB2EF074D}" dt="2022-02-28T19:21:06.571" v="6"/>
          <ac:cxnSpMkLst>
            <pc:docMk/>
            <pc:sldMk cId="3000864928" sldId="259"/>
            <ac:cxnSpMk id="18" creationId="{A7F400EE-A8A5-48AF-B4D6-291B52C6F0B0}"/>
          </ac:cxnSpMkLst>
        </pc:cxnChg>
      </pc:sldChg>
      <pc:sldChg chg="addSp delSp modSp">
        <pc:chgData name="Alice Giurgola" userId="S::alice.giurgola@comprensivoalezio.onmicrosoft.com::1f4fd6be-3717-4d09-bad4-8285fc698862" providerId="AD" clId="Web-{D8EA1DD5-2B06-72EC-1E82-C01CB2EF074D}" dt="2022-02-28T19:35:57.482" v="148"/>
        <pc:sldMkLst>
          <pc:docMk/>
          <pc:sldMk cId="3925251566" sldId="260"/>
        </pc:sldMkLst>
        <pc:spChg chg="mod">
          <ac:chgData name="Alice Giurgola" userId="S::alice.giurgola@comprensivoalezio.onmicrosoft.com::1f4fd6be-3717-4d09-bad4-8285fc698862" providerId="AD" clId="Web-{D8EA1DD5-2B06-72EC-1E82-C01CB2EF074D}" dt="2022-02-28T19:35:57.482" v="148"/>
          <ac:spMkLst>
            <pc:docMk/>
            <pc:sldMk cId="3925251566" sldId="260"/>
            <ac:spMk id="2" creationId="{484F4507-9580-4239-A239-61720222096F}"/>
          </ac:spMkLst>
        </pc:spChg>
        <pc:spChg chg="mod ord">
          <ac:chgData name="Alice Giurgola" userId="S::alice.giurgola@comprensivoalezio.onmicrosoft.com::1f4fd6be-3717-4d09-bad4-8285fc698862" providerId="AD" clId="Web-{D8EA1DD5-2B06-72EC-1E82-C01CB2EF074D}" dt="2022-02-28T19:35:57.482" v="148"/>
          <ac:spMkLst>
            <pc:docMk/>
            <pc:sldMk cId="3925251566" sldId="260"/>
            <ac:spMk id="3" creationId="{D6AD27A5-73CB-4B08-A460-B6DCEE99B7A8}"/>
          </ac:spMkLst>
        </pc:spChg>
        <pc:spChg chg="add del">
          <ac:chgData name="Alice Giurgola" userId="S::alice.giurgola@comprensivoalezio.onmicrosoft.com::1f4fd6be-3717-4d09-bad4-8285fc698862" providerId="AD" clId="Web-{D8EA1DD5-2B06-72EC-1E82-C01CB2EF074D}" dt="2022-02-28T19:23:16.890" v="25"/>
          <ac:spMkLst>
            <pc:docMk/>
            <pc:sldMk cId="3925251566" sldId="260"/>
            <ac:spMk id="19" creationId="{45D37F4E-DDB4-456B-97E0-9937730A039F}"/>
          </ac:spMkLst>
        </pc:spChg>
        <pc:spChg chg="add del">
          <ac:chgData name="Alice Giurgola" userId="S::alice.giurgola@comprensivoalezio.onmicrosoft.com::1f4fd6be-3717-4d09-bad4-8285fc698862" providerId="AD" clId="Web-{D8EA1DD5-2B06-72EC-1E82-C01CB2EF074D}" dt="2022-02-28T19:23:16.890" v="25"/>
          <ac:spMkLst>
            <pc:docMk/>
            <pc:sldMk cId="3925251566" sldId="260"/>
            <ac:spMk id="20" creationId="{B2DD41CD-8F47-4F56-AD12-4E2FF7696987}"/>
          </ac:spMkLst>
        </pc:spChg>
        <pc:spChg chg="add del">
          <ac:chgData name="Alice Giurgola" userId="S::alice.giurgola@comprensivoalezio.onmicrosoft.com::1f4fd6be-3717-4d09-bad4-8285fc698862" providerId="AD" clId="Web-{D8EA1DD5-2B06-72EC-1E82-C01CB2EF074D}" dt="2022-02-28T19:23:07.546" v="20"/>
          <ac:spMkLst>
            <pc:docMk/>
            <pc:sldMk cId="3925251566" sldId="260"/>
            <ac:spMk id="25" creationId="{45D37F4E-DDB4-456B-97E0-9937730A039F}"/>
          </ac:spMkLst>
        </pc:spChg>
        <pc:spChg chg="add del">
          <ac:chgData name="Alice Giurgola" userId="S::alice.giurgola@comprensivoalezio.onmicrosoft.com::1f4fd6be-3717-4d09-bad4-8285fc698862" providerId="AD" clId="Web-{D8EA1DD5-2B06-72EC-1E82-C01CB2EF074D}" dt="2022-02-28T19:23:07.546" v="20"/>
          <ac:spMkLst>
            <pc:docMk/>
            <pc:sldMk cId="3925251566" sldId="260"/>
            <ac:spMk id="27" creationId="{B2DD41CD-8F47-4F56-AD12-4E2FF7696987}"/>
          </ac:spMkLst>
        </pc:spChg>
        <pc:spChg chg="add del">
          <ac:chgData name="Alice Giurgola" userId="S::alice.giurgola@comprensivoalezio.onmicrosoft.com::1f4fd6be-3717-4d09-bad4-8285fc698862" providerId="AD" clId="Web-{D8EA1DD5-2B06-72EC-1E82-C01CB2EF074D}" dt="2022-02-28T19:23:09.702" v="22"/>
          <ac:spMkLst>
            <pc:docMk/>
            <pc:sldMk cId="3925251566" sldId="260"/>
            <ac:spMk id="29" creationId="{AC8F6C8C-AB5A-4548-942D-E3FD40ACBC49}"/>
          </ac:spMkLst>
        </pc:spChg>
        <pc:spChg chg="add del">
          <ac:chgData name="Alice Giurgola" userId="S::alice.giurgola@comprensivoalezio.onmicrosoft.com::1f4fd6be-3717-4d09-bad4-8285fc698862" providerId="AD" clId="Web-{D8EA1DD5-2B06-72EC-1E82-C01CB2EF074D}" dt="2022-02-28T19:23:09.702" v="22"/>
          <ac:spMkLst>
            <pc:docMk/>
            <pc:sldMk cId="3925251566" sldId="260"/>
            <ac:spMk id="30" creationId="{0CCC4BA0-1298-4DBD-86F1-B51D8C9D3437}"/>
          </ac:spMkLst>
        </pc:spChg>
        <pc:spChg chg="add del">
          <ac:chgData name="Alice Giurgola" userId="S::alice.giurgola@comprensivoalezio.onmicrosoft.com::1f4fd6be-3717-4d09-bad4-8285fc698862" providerId="AD" clId="Web-{D8EA1DD5-2B06-72EC-1E82-C01CB2EF074D}" dt="2022-02-28T19:23:09.702" v="22"/>
          <ac:spMkLst>
            <pc:docMk/>
            <pc:sldMk cId="3925251566" sldId="260"/>
            <ac:spMk id="31" creationId="{EEBF1590-3B36-48EE-A89D-3B6F3CB256AB}"/>
          </ac:spMkLst>
        </pc:spChg>
        <pc:spChg chg="add del">
          <ac:chgData name="Alice Giurgola" userId="S::alice.giurgola@comprensivoalezio.onmicrosoft.com::1f4fd6be-3717-4d09-bad4-8285fc698862" providerId="AD" clId="Web-{D8EA1DD5-2B06-72EC-1E82-C01CB2EF074D}" dt="2022-02-28T19:27:51.727" v="64"/>
          <ac:spMkLst>
            <pc:docMk/>
            <pc:sldMk cId="3925251566" sldId="260"/>
            <ac:spMk id="35" creationId="{45D37F4E-DDB4-456B-97E0-9937730A039F}"/>
          </ac:spMkLst>
        </pc:spChg>
        <pc:spChg chg="add del">
          <ac:chgData name="Alice Giurgola" userId="S::alice.giurgola@comprensivoalezio.onmicrosoft.com::1f4fd6be-3717-4d09-bad4-8285fc698862" providerId="AD" clId="Web-{D8EA1DD5-2B06-72EC-1E82-C01CB2EF074D}" dt="2022-02-28T19:27:51.727" v="64"/>
          <ac:spMkLst>
            <pc:docMk/>
            <pc:sldMk cId="3925251566" sldId="260"/>
            <ac:spMk id="36" creationId="{B2DD41CD-8F47-4F56-AD12-4E2FF7696987}"/>
          </ac:spMkLst>
        </pc:spChg>
        <pc:spChg chg="add del">
          <ac:chgData name="Alice Giurgola" userId="S::alice.giurgola@comprensivoalezio.onmicrosoft.com::1f4fd6be-3717-4d09-bad4-8285fc698862" providerId="AD" clId="Web-{D8EA1DD5-2B06-72EC-1E82-C01CB2EF074D}" dt="2022-02-28T19:27:46.884" v="59"/>
          <ac:spMkLst>
            <pc:docMk/>
            <pc:sldMk cId="3925251566" sldId="260"/>
            <ac:spMk id="41" creationId="{743AA782-23D1-4521-8CAD-47662984AA08}"/>
          </ac:spMkLst>
        </pc:spChg>
        <pc:spChg chg="add del">
          <ac:chgData name="Alice Giurgola" userId="S::alice.giurgola@comprensivoalezio.onmicrosoft.com::1f4fd6be-3717-4d09-bad4-8285fc698862" providerId="AD" clId="Web-{D8EA1DD5-2B06-72EC-1E82-C01CB2EF074D}" dt="2022-02-28T19:27:46.884" v="59"/>
          <ac:spMkLst>
            <pc:docMk/>
            <pc:sldMk cId="3925251566" sldId="260"/>
            <ac:spMk id="43" creationId="{650D18FE-0824-4A46-B22C-A86B52E5780A}"/>
          </ac:spMkLst>
        </pc:spChg>
        <pc:spChg chg="add del">
          <ac:chgData name="Alice Giurgola" userId="S::alice.giurgola@comprensivoalezio.onmicrosoft.com::1f4fd6be-3717-4d09-bad4-8285fc698862" providerId="AD" clId="Web-{D8EA1DD5-2B06-72EC-1E82-C01CB2EF074D}" dt="2022-02-28T19:27:50.305" v="61"/>
          <ac:spMkLst>
            <pc:docMk/>
            <pc:sldMk cId="3925251566" sldId="260"/>
            <ac:spMk id="45" creationId="{A6D37EE4-EA1B-46EE-A54B-5233C63C9695}"/>
          </ac:spMkLst>
        </pc:spChg>
        <pc:spChg chg="add del">
          <ac:chgData name="Alice Giurgola" userId="S::alice.giurgola@comprensivoalezio.onmicrosoft.com::1f4fd6be-3717-4d09-bad4-8285fc698862" providerId="AD" clId="Web-{D8EA1DD5-2B06-72EC-1E82-C01CB2EF074D}" dt="2022-02-28T19:27:50.305" v="61"/>
          <ac:spMkLst>
            <pc:docMk/>
            <pc:sldMk cId="3925251566" sldId="260"/>
            <ac:spMk id="46" creationId="{927D5270-6648-4CC1-8F78-48BE299CAC25}"/>
          </ac:spMkLst>
        </pc:spChg>
        <pc:spChg chg="add del">
          <ac:chgData name="Alice Giurgola" userId="S::alice.giurgola@comprensivoalezio.onmicrosoft.com::1f4fd6be-3717-4d09-bad4-8285fc698862" providerId="AD" clId="Web-{D8EA1DD5-2B06-72EC-1E82-C01CB2EF074D}" dt="2022-02-28T19:27:51.727" v="63"/>
          <ac:spMkLst>
            <pc:docMk/>
            <pc:sldMk cId="3925251566" sldId="260"/>
            <ac:spMk id="48" creationId="{743AA782-23D1-4521-8CAD-47662984AA08}"/>
          </ac:spMkLst>
        </pc:spChg>
        <pc:spChg chg="add del">
          <ac:chgData name="Alice Giurgola" userId="S::alice.giurgola@comprensivoalezio.onmicrosoft.com::1f4fd6be-3717-4d09-bad4-8285fc698862" providerId="AD" clId="Web-{D8EA1DD5-2B06-72EC-1E82-C01CB2EF074D}" dt="2022-02-28T19:27:51.727" v="63"/>
          <ac:spMkLst>
            <pc:docMk/>
            <pc:sldMk cId="3925251566" sldId="260"/>
            <ac:spMk id="49" creationId="{71877DBC-BB60-40F0-AC93-2ACDBAAE60CE}"/>
          </ac:spMkLst>
        </pc:spChg>
        <pc:spChg chg="add del">
          <ac:chgData name="Alice Giurgola" userId="S::alice.giurgola@comprensivoalezio.onmicrosoft.com::1f4fd6be-3717-4d09-bad4-8285fc698862" providerId="AD" clId="Web-{D8EA1DD5-2B06-72EC-1E82-C01CB2EF074D}" dt="2022-02-28T19:35:57.482" v="148"/>
          <ac:spMkLst>
            <pc:docMk/>
            <pc:sldMk cId="3925251566" sldId="260"/>
            <ac:spMk id="51" creationId="{7B831B6F-405A-4B47-B9BB-5CA88F285844}"/>
          </ac:spMkLst>
        </pc:spChg>
        <pc:spChg chg="add del">
          <ac:chgData name="Alice Giurgola" userId="S::alice.giurgola@comprensivoalezio.onmicrosoft.com::1f4fd6be-3717-4d09-bad4-8285fc698862" providerId="AD" clId="Web-{D8EA1DD5-2B06-72EC-1E82-C01CB2EF074D}" dt="2022-02-28T19:35:57.482" v="148"/>
          <ac:spMkLst>
            <pc:docMk/>
            <pc:sldMk cId="3925251566" sldId="260"/>
            <ac:spMk id="52" creationId="{953EE71A-6488-4203-A7C4-77102FD0DCCA}"/>
          </ac:spMkLst>
        </pc:spChg>
        <pc:spChg chg="add">
          <ac:chgData name="Alice Giurgola" userId="S::alice.giurgola@comprensivoalezio.onmicrosoft.com::1f4fd6be-3717-4d09-bad4-8285fc698862" providerId="AD" clId="Web-{D8EA1DD5-2B06-72EC-1E82-C01CB2EF074D}" dt="2022-02-28T19:35:57.482" v="148"/>
          <ac:spMkLst>
            <pc:docMk/>
            <pc:sldMk cId="3925251566" sldId="260"/>
            <ac:spMk id="57" creationId="{A6D37EE4-EA1B-46EE-A54B-5233C63C9695}"/>
          </ac:spMkLst>
        </pc:spChg>
        <pc:spChg chg="add">
          <ac:chgData name="Alice Giurgola" userId="S::alice.giurgola@comprensivoalezio.onmicrosoft.com::1f4fd6be-3717-4d09-bad4-8285fc698862" providerId="AD" clId="Web-{D8EA1DD5-2B06-72EC-1E82-C01CB2EF074D}" dt="2022-02-28T19:35:57.482" v="148"/>
          <ac:spMkLst>
            <pc:docMk/>
            <pc:sldMk cId="3925251566" sldId="260"/>
            <ac:spMk id="59" creationId="{927D5270-6648-4CC1-8F78-48BE299CAC25}"/>
          </ac:spMkLst>
        </pc:spChg>
        <pc:picChg chg="add mod">
          <ac:chgData name="Alice Giurgola" userId="S::alice.giurgola@comprensivoalezio.onmicrosoft.com::1f4fd6be-3717-4d09-bad4-8285fc698862" providerId="AD" clId="Web-{D8EA1DD5-2B06-72EC-1E82-C01CB2EF074D}" dt="2022-02-28T19:35:57.482" v="148"/>
          <ac:picMkLst>
            <pc:docMk/>
            <pc:sldMk cId="3925251566" sldId="260"/>
            <ac:picMk id="4" creationId="{98742296-1D46-438C-92F1-983222E64B5A}"/>
          </ac:picMkLst>
        </pc:picChg>
        <pc:picChg chg="add del mod">
          <ac:chgData name="Alice Giurgola" userId="S::alice.giurgola@comprensivoalezio.onmicrosoft.com::1f4fd6be-3717-4d09-bad4-8285fc698862" providerId="AD" clId="Web-{D8EA1DD5-2B06-72EC-1E82-C01CB2EF074D}" dt="2022-02-28T19:23:00.202" v="16"/>
          <ac:picMkLst>
            <pc:docMk/>
            <pc:sldMk cId="3925251566" sldId="260"/>
            <ac:picMk id="5" creationId="{7F22F344-DC1A-401A-A38F-A3433BD61242}"/>
          </ac:picMkLst>
        </pc:picChg>
        <pc:cxnChg chg="add del">
          <ac:chgData name="Alice Giurgola" userId="S::alice.giurgola@comprensivoalezio.onmicrosoft.com::1f4fd6be-3717-4d09-bad4-8285fc698862" providerId="AD" clId="Web-{D8EA1DD5-2B06-72EC-1E82-C01CB2EF074D}" dt="2022-02-28T19:23:16.890" v="24"/>
          <ac:cxnSpMkLst>
            <pc:docMk/>
            <pc:sldMk cId="3925251566" sldId="260"/>
            <ac:cxnSpMk id="33" creationId="{A7F400EE-A8A5-48AF-B4D6-291B52C6F0B0}"/>
          </ac:cxnSpMkLst>
        </pc:cxnChg>
      </pc:sldChg>
      <pc:sldChg chg="addSp delSp modSp">
        <pc:chgData name="Alice Giurgola" userId="S::alice.giurgola@comprensivoalezio.onmicrosoft.com::1f4fd6be-3717-4d09-bad4-8285fc698862" providerId="AD" clId="Web-{D8EA1DD5-2B06-72EC-1E82-C01CB2EF074D}" dt="2022-02-28T19:35:51.372" v="147"/>
        <pc:sldMkLst>
          <pc:docMk/>
          <pc:sldMk cId="3047455148" sldId="261"/>
        </pc:sldMkLst>
        <pc:spChg chg="mod">
          <ac:chgData name="Alice Giurgola" userId="S::alice.giurgola@comprensivoalezio.onmicrosoft.com::1f4fd6be-3717-4d09-bad4-8285fc698862" providerId="AD" clId="Web-{D8EA1DD5-2B06-72EC-1E82-C01CB2EF074D}" dt="2022-02-28T19:35:51.372" v="147"/>
          <ac:spMkLst>
            <pc:docMk/>
            <pc:sldMk cId="3047455148" sldId="261"/>
            <ac:spMk id="2" creationId="{79E51852-177F-4232-B859-27FDFF8C26BB}"/>
          </ac:spMkLst>
        </pc:spChg>
        <pc:spChg chg="mod ord">
          <ac:chgData name="Alice Giurgola" userId="S::alice.giurgola@comprensivoalezio.onmicrosoft.com::1f4fd6be-3717-4d09-bad4-8285fc698862" providerId="AD" clId="Web-{D8EA1DD5-2B06-72EC-1E82-C01CB2EF074D}" dt="2022-02-28T19:35:51.372" v="147"/>
          <ac:spMkLst>
            <pc:docMk/>
            <pc:sldMk cId="3047455148" sldId="261"/>
            <ac:spMk id="3" creationId="{A3C1BB28-2E93-40AE-B442-EE0ACCAAC744}"/>
          </ac:spMkLst>
        </pc:spChg>
        <pc:spChg chg="add del">
          <ac:chgData name="Alice Giurgola" userId="S::alice.giurgola@comprensivoalezio.onmicrosoft.com::1f4fd6be-3717-4d09-bad4-8285fc698862" providerId="AD" clId="Web-{D8EA1DD5-2B06-72EC-1E82-C01CB2EF074D}" dt="2022-02-28T19:24:37.675" v="42"/>
          <ac:spMkLst>
            <pc:docMk/>
            <pc:sldMk cId="3047455148" sldId="261"/>
            <ac:spMk id="13" creationId="{A6D37EE4-EA1B-46EE-A54B-5233C63C9695}"/>
          </ac:spMkLst>
        </pc:spChg>
        <pc:spChg chg="add del">
          <ac:chgData name="Alice Giurgola" userId="S::alice.giurgola@comprensivoalezio.onmicrosoft.com::1f4fd6be-3717-4d09-bad4-8285fc698862" providerId="AD" clId="Web-{D8EA1DD5-2B06-72EC-1E82-C01CB2EF074D}" dt="2022-02-28T19:24:37.675" v="42"/>
          <ac:spMkLst>
            <pc:docMk/>
            <pc:sldMk cId="3047455148" sldId="261"/>
            <ac:spMk id="14" creationId="{927D5270-6648-4CC1-8F78-48BE299CAC25}"/>
          </ac:spMkLst>
        </pc:spChg>
        <pc:spChg chg="add del">
          <ac:chgData name="Alice Giurgola" userId="S::alice.giurgola@comprensivoalezio.onmicrosoft.com::1f4fd6be-3717-4d09-bad4-8285fc698862" providerId="AD" clId="Web-{D8EA1DD5-2B06-72EC-1E82-C01CB2EF074D}" dt="2022-02-28T19:24:21.393" v="35"/>
          <ac:spMkLst>
            <pc:docMk/>
            <pc:sldMk cId="3047455148" sldId="261"/>
            <ac:spMk id="16" creationId="{45D37F4E-DDB4-456B-97E0-9937730A039F}"/>
          </ac:spMkLst>
        </pc:spChg>
        <pc:spChg chg="add del">
          <ac:chgData name="Alice Giurgola" userId="S::alice.giurgola@comprensivoalezio.onmicrosoft.com::1f4fd6be-3717-4d09-bad4-8285fc698862" providerId="AD" clId="Web-{D8EA1DD5-2B06-72EC-1E82-C01CB2EF074D}" dt="2022-02-28T19:24:21.393" v="35"/>
          <ac:spMkLst>
            <pc:docMk/>
            <pc:sldMk cId="3047455148" sldId="261"/>
            <ac:spMk id="17" creationId="{B2DD41CD-8F47-4F56-AD12-4E2FF7696987}"/>
          </ac:spMkLst>
        </pc:spChg>
        <pc:spChg chg="add del">
          <ac:chgData name="Alice Giurgola" userId="S::alice.giurgola@comprensivoalezio.onmicrosoft.com::1f4fd6be-3717-4d09-bad4-8285fc698862" providerId="AD" clId="Web-{D8EA1DD5-2B06-72EC-1E82-C01CB2EF074D}" dt="2022-02-28T19:24:23.612" v="37"/>
          <ac:spMkLst>
            <pc:docMk/>
            <pc:sldMk cId="3047455148" sldId="261"/>
            <ac:spMk id="20" creationId="{2C61293E-6EBE-43EF-A52C-9BEBFD7679D4}"/>
          </ac:spMkLst>
        </pc:spChg>
        <pc:spChg chg="add del">
          <ac:chgData name="Alice Giurgola" userId="S::alice.giurgola@comprensivoalezio.onmicrosoft.com::1f4fd6be-3717-4d09-bad4-8285fc698862" providerId="AD" clId="Web-{D8EA1DD5-2B06-72EC-1E82-C01CB2EF074D}" dt="2022-02-28T19:24:16.643" v="31"/>
          <ac:spMkLst>
            <pc:docMk/>
            <pc:sldMk cId="3047455148" sldId="261"/>
            <ac:spMk id="21" creationId="{D1D34770-47A8-402C-AF23-2B653F2D88C1}"/>
          </ac:spMkLst>
        </pc:spChg>
        <pc:spChg chg="add del">
          <ac:chgData name="Alice Giurgola" userId="S::alice.giurgola@comprensivoalezio.onmicrosoft.com::1f4fd6be-3717-4d09-bad4-8285fc698862" providerId="AD" clId="Web-{D8EA1DD5-2B06-72EC-1E82-C01CB2EF074D}" dt="2022-02-28T19:24:23.612" v="37"/>
          <ac:spMkLst>
            <pc:docMk/>
            <pc:sldMk cId="3047455148" sldId="261"/>
            <ac:spMk id="22" creationId="{21540236-BFD5-4A9D-8840-4703E7F76825}"/>
          </ac:spMkLst>
        </pc:spChg>
        <pc:spChg chg="add del">
          <ac:chgData name="Alice Giurgola" userId="S::alice.giurgola@comprensivoalezio.onmicrosoft.com::1f4fd6be-3717-4d09-bad4-8285fc698862" providerId="AD" clId="Web-{D8EA1DD5-2B06-72EC-1E82-C01CB2EF074D}" dt="2022-02-28T19:24:28.737" v="39"/>
          <ac:spMkLst>
            <pc:docMk/>
            <pc:sldMk cId="3047455148" sldId="261"/>
            <ac:spMk id="24" creationId="{45D37F4E-DDB4-456B-97E0-9937730A039F}"/>
          </ac:spMkLst>
        </pc:spChg>
        <pc:spChg chg="add del">
          <ac:chgData name="Alice Giurgola" userId="S::alice.giurgola@comprensivoalezio.onmicrosoft.com::1f4fd6be-3717-4d09-bad4-8285fc698862" providerId="AD" clId="Web-{D8EA1DD5-2B06-72EC-1E82-C01CB2EF074D}" dt="2022-02-28T19:24:28.737" v="39"/>
          <ac:spMkLst>
            <pc:docMk/>
            <pc:sldMk cId="3047455148" sldId="261"/>
            <ac:spMk id="25" creationId="{B2DD41CD-8F47-4F56-AD12-4E2FF7696987}"/>
          </ac:spMkLst>
        </pc:spChg>
        <pc:spChg chg="add del">
          <ac:chgData name="Alice Giurgola" userId="S::alice.giurgola@comprensivoalezio.onmicrosoft.com::1f4fd6be-3717-4d09-bad4-8285fc698862" providerId="AD" clId="Web-{D8EA1DD5-2B06-72EC-1E82-C01CB2EF074D}" dt="2022-02-28T19:24:37.675" v="41"/>
          <ac:spMkLst>
            <pc:docMk/>
            <pc:sldMk cId="3047455148" sldId="261"/>
            <ac:spMk id="27" creationId="{2C61293E-6EBE-43EF-A52C-9BEBFD7679D4}"/>
          </ac:spMkLst>
        </pc:spChg>
        <pc:spChg chg="add del">
          <ac:chgData name="Alice Giurgola" userId="S::alice.giurgola@comprensivoalezio.onmicrosoft.com::1f4fd6be-3717-4d09-bad4-8285fc698862" providerId="AD" clId="Web-{D8EA1DD5-2B06-72EC-1E82-C01CB2EF074D}" dt="2022-02-28T19:24:37.675" v="41"/>
          <ac:spMkLst>
            <pc:docMk/>
            <pc:sldMk cId="3047455148" sldId="261"/>
            <ac:spMk id="28" creationId="{3FCFB1DE-0B7E-48CC-BA90-B2AB0889F9D6}"/>
          </ac:spMkLst>
        </pc:spChg>
        <pc:spChg chg="add del">
          <ac:chgData name="Alice Giurgola" userId="S::alice.giurgola@comprensivoalezio.onmicrosoft.com::1f4fd6be-3717-4d09-bad4-8285fc698862" providerId="AD" clId="Web-{D8EA1DD5-2B06-72EC-1E82-C01CB2EF074D}" dt="2022-02-28T19:35:51.372" v="147"/>
          <ac:spMkLst>
            <pc:docMk/>
            <pc:sldMk cId="3047455148" sldId="261"/>
            <ac:spMk id="30" creationId="{7B831B6F-405A-4B47-B9BB-5CA88F285844}"/>
          </ac:spMkLst>
        </pc:spChg>
        <pc:spChg chg="add del">
          <ac:chgData name="Alice Giurgola" userId="S::alice.giurgola@comprensivoalezio.onmicrosoft.com::1f4fd6be-3717-4d09-bad4-8285fc698862" providerId="AD" clId="Web-{D8EA1DD5-2B06-72EC-1E82-C01CB2EF074D}" dt="2022-02-28T19:35:51.372" v="147"/>
          <ac:spMkLst>
            <pc:docMk/>
            <pc:sldMk cId="3047455148" sldId="261"/>
            <ac:spMk id="31" creationId="{953EE71A-6488-4203-A7C4-77102FD0DCCA}"/>
          </ac:spMkLst>
        </pc:spChg>
        <pc:spChg chg="add del">
          <ac:chgData name="Alice Giurgola" userId="S::alice.giurgola@comprensivoalezio.onmicrosoft.com::1f4fd6be-3717-4d09-bad4-8285fc698862" providerId="AD" clId="Web-{D8EA1DD5-2B06-72EC-1E82-C01CB2EF074D}" dt="2022-02-28T19:35:51.372" v="146"/>
          <ac:spMkLst>
            <pc:docMk/>
            <pc:sldMk cId="3047455148" sldId="261"/>
            <ac:spMk id="36" creationId="{743AA782-23D1-4521-8CAD-47662984AA08}"/>
          </ac:spMkLst>
        </pc:spChg>
        <pc:spChg chg="add del">
          <ac:chgData name="Alice Giurgola" userId="S::alice.giurgola@comprensivoalezio.onmicrosoft.com::1f4fd6be-3717-4d09-bad4-8285fc698862" providerId="AD" clId="Web-{D8EA1DD5-2B06-72EC-1E82-C01CB2EF074D}" dt="2022-02-28T19:35:51.372" v="146"/>
          <ac:spMkLst>
            <pc:docMk/>
            <pc:sldMk cId="3047455148" sldId="261"/>
            <ac:spMk id="38" creationId="{650D18FE-0824-4A46-B22C-A86B52E5780A}"/>
          </ac:spMkLst>
        </pc:spChg>
        <pc:spChg chg="add">
          <ac:chgData name="Alice Giurgola" userId="S::alice.giurgola@comprensivoalezio.onmicrosoft.com::1f4fd6be-3717-4d09-bad4-8285fc698862" providerId="AD" clId="Web-{D8EA1DD5-2B06-72EC-1E82-C01CB2EF074D}" dt="2022-02-28T19:35:51.372" v="147"/>
          <ac:spMkLst>
            <pc:docMk/>
            <pc:sldMk cId="3047455148" sldId="261"/>
            <ac:spMk id="40" creationId="{A6D37EE4-EA1B-46EE-A54B-5233C63C9695}"/>
          </ac:spMkLst>
        </pc:spChg>
        <pc:spChg chg="add">
          <ac:chgData name="Alice Giurgola" userId="S::alice.giurgola@comprensivoalezio.onmicrosoft.com::1f4fd6be-3717-4d09-bad4-8285fc698862" providerId="AD" clId="Web-{D8EA1DD5-2B06-72EC-1E82-C01CB2EF074D}" dt="2022-02-28T19:35:51.372" v="147"/>
          <ac:spMkLst>
            <pc:docMk/>
            <pc:sldMk cId="3047455148" sldId="261"/>
            <ac:spMk id="41" creationId="{927D5270-6648-4CC1-8F78-48BE299CAC25}"/>
          </ac:spMkLst>
        </pc:spChg>
        <pc:picChg chg="del">
          <ac:chgData name="Alice Giurgola" userId="S::alice.giurgola@comprensivoalezio.onmicrosoft.com::1f4fd6be-3717-4d09-bad4-8285fc698862" providerId="AD" clId="Web-{D8EA1DD5-2B06-72EC-1E82-C01CB2EF074D}" dt="2022-02-28T19:23:23.859" v="26"/>
          <ac:picMkLst>
            <pc:docMk/>
            <pc:sldMk cId="3047455148" sldId="261"/>
            <ac:picMk id="4" creationId="{6E2F63C6-481D-4D62-9E59-CAB3FB17C64E}"/>
          </ac:picMkLst>
        </pc:picChg>
        <pc:picChg chg="add mod ord">
          <ac:chgData name="Alice Giurgola" userId="S::alice.giurgola@comprensivoalezio.onmicrosoft.com::1f4fd6be-3717-4d09-bad4-8285fc698862" providerId="AD" clId="Web-{D8EA1DD5-2B06-72EC-1E82-C01CB2EF074D}" dt="2022-02-28T19:35:51.372" v="147"/>
          <ac:picMkLst>
            <pc:docMk/>
            <pc:sldMk cId="3047455148" sldId="261"/>
            <ac:picMk id="5" creationId="{E9815DEF-C2C7-4CBB-9DE0-0CB6EC7F8971}"/>
          </ac:picMkLst>
        </pc:picChg>
        <pc:cxnChg chg="add del">
          <ac:chgData name="Alice Giurgola" userId="S::alice.giurgola@comprensivoalezio.onmicrosoft.com::1f4fd6be-3717-4d09-bad4-8285fc698862" providerId="AD" clId="Web-{D8EA1DD5-2B06-72EC-1E82-C01CB2EF074D}" dt="2022-02-28T19:24:14.986" v="29"/>
          <ac:cxnSpMkLst>
            <pc:docMk/>
            <pc:sldMk cId="3047455148" sldId="261"/>
            <ac:cxnSpMk id="19" creationId="{A7F400EE-A8A5-48AF-B4D6-291B52C6F0B0}"/>
          </ac:cxnSpMkLst>
        </pc:cxnChg>
      </pc:sldChg>
      <pc:sldChg chg="addSp delSp modSp">
        <pc:chgData name="Alice Giurgola" userId="S::alice.giurgola@comprensivoalezio.onmicrosoft.com::1f4fd6be-3717-4d09-bad4-8285fc698862" providerId="AD" clId="Web-{D8EA1DD5-2B06-72EC-1E82-C01CB2EF074D}" dt="2022-02-28T19:37:48.704" v="168"/>
        <pc:sldMkLst>
          <pc:docMk/>
          <pc:sldMk cId="1512681094" sldId="262"/>
        </pc:sldMkLst>
        <pc:spChg chg="mod">
          <ac:chgData name="Alice Giurgola" userId="S::alice.giurgola@comprensivoalezio.onmicrosoft.com::1f4fd6be-3717-4d09-bad4-8285fc698862" providerId="AD" clId="Web-{D8EA1DD5-2B06-72EC-1E82-C01CB2EF074D}" dt="2022-02-28T19:34:44.652" v="143"/>
          <ac:spMkLst>
            <pc:docMk/>
            <pc:sldMk cId="1512681094" sldId="262"/>
            <ac:spMk id="2" creationId="{3E82B306-A073-4EBB-91BC-B44DC2C44157}"/>
          </ac:spMkLst>
        </pc:spChg>
        <pc:spChg chg="mod ord">
          <ac:chgData name="Alice Giurgola" userId="S::alice.giurgola@comprensivoalezio.onmicrosoft.com::1f4fd6be-3717-4d09-bad4-8285fc698862" providerId="AD" clId="Web-{D8EA1DD5-2B06-72EC-1E82-C01CB2EF074D}" dt="2022-02-28T19:37:48.704" v="168"/>
          <ac:spMkLst>
            <pc:docMk/>
            <pc:sldMk cId="1512681094" sldId="262"/>
            <ac:spMk id="3" creationId="{0AE1D80A-3CB6-4999-BF6B-7A8A698B4D63}"/>
          </ac:spMkLst>
        </pc:spChg>
        <pc:spChg chg="add del">
          <ac:chgData name="Alice Giurgola" userId="S::alice.giurgola@comprensivoalezio.onmicrosoft.com::1f4fd6be-3717-4d09-bad4-8285fc698862" providerId="AD" clId="Web-{D8EA1DD5-2B06-72EC-1E82-C01CB2EF074D}" dt="2022-02-28T19:25:39.396" v="51"/>
          <ac:spMkLst>
            <pc:docMk/>
            <pc:sldMk cId="1512681094" sldId="262"/>
            <ac:spMk id="9" creationId="{45D37F4E-DDB4-456B-97E0-9937730A039F}"/>
          </ac:spMkLst>
        </pc:spChg>
        <pc:spChg chg="add del">
          <ac:chgData name="Alice Giurgola" userId="S::alice.giurgola@comprensivoalezio.onmicrosoft.com::1f4fd6be-3717-4d09-bad4-8285fc698862" providerId="AD" clId="Web-{D8EA1DD5-2B06-72EC-1E82-C01CB2EF074D}" dt="2022-02-28T19:25:39.396" v="51"/>
          <ac:spMkLst>
            <pc:docMk/>
            <pc:sldMk cId="1512681094" sldId="262"/>
            <ac:spMk id="11" creationId="{B2DD41CD-8F47-4F56-AD12-4E2FF7696987}"/>
          </ac:spMkLst>
        </pc:spChg>
        <pc:spChg chg="add del">
          <ac:chgData name="Alice Giurgola" userId="S::alice.giurgola@comprensivoalezio.onmicrosoft.com::1f4fd6be-3717-4d09-bad4-8285fc698862" providerId="AD" clId="Web-{D8EA1DD5-2B06-72EC-1E82-C01CB2EF074D}" dt="2022-02-28T19:25:39.396" v="50"/>
          <ac:spMkLst>
            <pc:docMk/>
            <pc:sldMk cId="1512681094" sldId="262"/>
            <ac:spMk id="16" creationId="{7B831B6F-405A-4B47-B9BB-5CA88F285844}"/>
          </ac:spMkLst>
        </pc:spChg>
        <pc:spChg chg="add del">
          <ac:chgData name="Alice Giurgola" userId="S::alice.giurgola@comprensivoalezio.onmicrosoft.com::1f4fd6be-3717-4d09-bad4-8285fc698862" providerId="AD" clId="Web-{D8EA1DD5-2B06-72EC-1E82-C01CB2EF074D}" dt="2022-02-28T19:25:39.396" v="50"/>
          <ac:spMkLst>
            <pc:docMk/>
            <pc:sldMk cId="1512681094" sldId="262"/>
            <ac:spMk id="18" creationId="{953EE71A-6488-4203-A7C4-77102FD0DCCA}"/>
          </ac:spMkLst>
        </pc:spChg>
        <pc:spChg chg="add del">
          <ac:chgData name="Alice Giurgola" userId="S::alice.giurgola@comprensivoalezio.onmicrosoft.com::1f4fd6be-3717-4d09-bad4-8285fc698862" providerId="AD" clId="Web-{D8EA1DD5-2B06-72EC-1E82-C01CB2EF074D}" dt="2022-02-28T19:27:57.774" v="65"/>
          <ac:spMkLst>
            <pc:docMk/>
            <pc:sldMk cId="1512681094" sldId="262"/>
            <ac:spMk id="20" creationId="{A6D37EE4-EA1B-46EE-A54B-5233C63C9695}"/>
          </ac:spMkLst>
        </pc:spChg>
        <pc:spChg chg="add del">
          <ac:chgData name="Alice Giurgola" userId="S::alice.giurgola@comprensivoalezio.onmicrosoft.com::1f4fd6be-3717-4d09-bad4-8285fc698862" providerId="AD" clId="Web-{D8EA1DD5-2B06-72EC-1E82-C01CB2EF074D}" dt="2022-02-28T19:27:57.774" v="65"/>
          <ac:spMkLst>
            <pc:docMk/>
            <pc:sldMk cId="1512681094" sldId="262"/>
            <ac:spMk id="21" creationId="{927D5270-6648-4CC1-8F78-48BE299CAC25}"/>
          </ac:spMkLst>
        </pc:spChg>
        <pc:spChg chg="add del">
          <ac:chgData name="Alice Giurgola" userId="S::alice.giurgola@comprensivoalezio.onmicrosoft.com::1f4fd6be-3717-4d09-bad4-8285fc698862" providerId="AD" clId="Web-{D8EA1DD5-2B06-72EC-1E82-C01CB2EF074D}" dt="2022-02-28T19:34:44.652" v="143"/>
          <ac:spMkLst>
            <pc:docMk/>
            <pc:sldMk cId="1512681094" sldId="262"/>
            <ac:spMk id="26" creationId="{7B831B6F-405A-4B47-B9BB-5CA88F285844}"/>
          </ac:spMkLst>
        </pc:spChg>
        <pc:spChg chg="add del">
          <ac:chgData name="Alice Giurgola" userId="S::alice.giurgola@comprensivoalezio.onmicrosoft.com::1f4fd6be-3717-4d09-bad4-8285fc698862" providerId="AD" clId="Web-{D8EA1DD5-2B06-72EC-1E82-C01CB2EF074D}" dt="2022-02-28T19:34:44.652" v="143"/>
          <ac:spMkLst>
            <pc:docMk/>
            <pc:sldMk cId="1512681094" sldId="262"/>
            <ac:spMk id="28" creationId="{953EE71A-6488-4203-A7C4-77102FD0DCCA}"/>
          </ac:spMkLst>
        </pc:spChg>
        <pc:spChg chg="add del">
          <ac:chgData name="Alice Giurgola" userId="S::alice.giurgola@comprensivoalezio.onmicrosoft.com::1f4fd6be-3717-4d09-bad4-8285fc698862" providerId="AD" clId="Web-{D8EA1DD5-2B06-72EC-1E82-C01CB2EF074D}" dt="2022-02-28T19:34:42.839" v="140"/>
          <ac:spMkLst>
            <pc:docMk/>
            <pc:sldMk cId="1512681094" sldId="262"/>
            <ac:spMk id="33" creationId="{7B831B6F-405A-4B47-B9BB-5CA88F285844}"/>
          </ac:spMkLst>
        </pc:spChg>
        <pc:spChg chg="add del">
          <ac:chgData name="Alice Giurgola" userId="S::alice.giurgola@comprensivoalezio.onmicrosoft.com::1f4fd6be-3717-4d09-bad4-8285fc698862" providerId="AD" clId="Web-{D8EA1DD5-2B06-72EC-1E82-C01CB2EF074D}" dt="2022-02-28T19:34:42.839" v="140"/>
          <ac:spMkLst>
            <pc:docMk/>
            <pc:sldMk cId="1512681094" sldId="262"/>
            <ac:spMk id="35" creationId="{953EE71A-6488-4203-A7C4-77102FD0DCCA}"/>
          </ac:spMkLst>
        </pc:spChg>
        <pc:spChg chg="add del">
          <ac:chgData name="Alice Giurgola" userId="S::alice.giurgola@comprensivoalezio.onmicrosoft.com::1f4fd6be-3717-4d09-bad4-8285fc698862" providerId="AD" clId="Web-{D8EA1DD5-2B06-72EC-1E82-C01CB2EF074D}" dt="2022-02-28T19:34:44.636" v="142"/>
          <ac:spMkLst>
            <pc:docMk/>
            <pc:sldMk cId="1512681094" sldId="262"/>
            <ac:spMk id="37" creationId="{743AA782-23D1-4521-8CAD-47662984AA08}"/>
          </ac:spMkLst>
        </pc:spChg>
        <pc:spChg chg="add del">
          <ac:chgData name="Alice Giurgola" userId="S::alice.giurgola@comprensivoalezio.onmicrosoft.com::1f4fd6be-3717-4d09-bad4-8285fc698862" providerId="AD" clId="Web-{D8EA1DD5-2B06-72EC-1E82-C01CB2EF074D}" dt="2022-02-28T19:34:44.636" v="142"/>
          <ac:spMkLst>
            <pc:docMk/>
            <pc:sldMk cId="1512681094" sldId="262"/>
            <ac:spMk id="38" creationId="{650D18FE-0824-4A46-B22C-A86B52E5780A}"/>
          </ac:spMkLst>
        </pc:spChg>
        <pc:spChg chg="add">
          <ac:chgData name="Alice Giurgola" userId="S::alice.giurgola@comprensivoalezio.onmicrosoft.com::1f4fd6be-3717-4d09-bad4-8285fc698862" providerId="AD" clId="Web-{D8EA1DD5-2B06-72EC-1E82-C01CB2EF074D}" dt="2022-02-28T19:34:44.652" v="143"/>
          <ac:spMkLst>
            <pc:docMk/>
            <pc:sldMk cId="1512681094" sldId="262"/>
            <ac:spMk id="40" creationId="{A6D37EE4-EA1B-46EE-A54B-5233C63C9695}"/>
          </ac:spMkLst>
        </pc:spChg>
        <pc:spChg chg="add">
          <ac:chgData name="Alice Giurgola" userId="S::alice.giurgola@comprensivoalezio.onmicrosoft.com::1f4fd6be-3717-4d09-bad4-8285fc698862" providerId="AD" clId="Web-{D8EA1DD5-2B06-72EC-1E82-C01CB2EF074D}" dt="2022-02-28T19:34:44.652" v="143"/>
          <ac:spMkLst>
            <pc:docMk/>
            <pc:sldMk cId="1512681094" sldId="262"/>
            <ac:spMk id="41" creationId="{927D5270-6648-4CC1-8F78-48BE299CAC25}"/>
          </ac:spMkLst>
        </pc:spChg>
        <pc:picChg chg="del">
          <ac:chgData name="Alice Giurgola" userId="S::alice.giurgola@comprensivoalezio.onmicrosoft.com::1f4fd6be-3717-4d09-bad4-8285fc698862" providerId="AD" clId="Web-{D8EA1DD5-2B06-72EC-1E82-C01CB2EF074D}" dt="2022-02-28T19:24:43.987" v="43"/>
          <ac:picMkLst>
            <pc:docMk/>
            <pc:sldMk cId="1512681094" sldId="262"/>
            <ac:picMk id="4" creationId="{50BE1883-2553-4D42-B766-5A0C896AA435}"/>
          </ac:picMkLst>
        </pc:picChg>
        <pc:picChg chg="add mod ord">
          <ac:chgData name="Alice Giurgola" userId="S::alice.giurgola@comprensivoalezio.onmicrosoft.com::1f4fd6be-3717-4d09-bad4-8285fc698862" providerId="AD" clId="Web-{D8EA1DD5-2B06-72EC-1E82-C01CB2EF074D}" dt="2022-02-28T19:34:44.652" v="143"/>
          <ac:picMkLst>
            <pc:docMk/>
            <pc:sldMk cId="1512681094" sldId="262"/>
            <ac:picMk id="5" creationId="{4B2C41BE-E181-4A7B-8D55-C6831538F47E}"/>
          </ac:picMkLst>
        </pc:picChg>
        <pc:picChg chg="add del mod">
          <ac:chgData name="Alice Giurgola" userId="S::alice.giurgola@comprensivoalezio.onmicrosoft.com::1f4fd6be-3717-4d09-bad4-8285fc698862" providerId="AD" clId="Web-{D8EA1DD5-2B06-72EC-1E82-C01CB2EF074D}" dt="2022-02-28T19:25:31.755" v="48"/>
          <ac:picMkLst>
            <pc:docMk/>
            <pc:sldMk cId="1512681094" sldId="262"/>
            <ac:picMk id="6" creationId="{316545D7-31E8-4361-B5C1-0427F80C47F4}"/>
          </ac:picMkLst>
        </pc:picChg>
        <pc:picChg chg="add del mod">
          <ac:chgData name="Alice Giurgola" userId="S::alice.giurgola@comprensivoalezio.onmicrosoft.com::1f4fd6be-3717-4d09-bad4-8285fc698862" providerId="AD" clId="Web-{D8EA1DD5-2B06-72EC-1E82-C01CB2EF074D}" dt="2022-02-28T19:25:27.676" v="47"/>
          <ac:picMkLst>
            <pc:docMk/>
            <pc:sldMk cId="1512681094" sldId="262"/>
            <ac:picMk id="7" creationId="{E411C0C2-C8A9-4F4C-A129-0EF90E2A4A68}"/>
          </ac:picMkLst>
        </pc:picChg>
      </pc:sldChg>
      <pc:sldChg chg="addSp delSp modSp">
        <pc:chgData name="Alice Giurgola" userId="S::alice.giurgola@comprensivoalezio.onmicrosoft.com::1f4fd6be-3717-4d09-bad4-8285fc698862" providerId="AD" clId="Web-{D8EA1DD5-2B06-72EC-1E82-C01CB2EF074D}" dt="2022-02-28T19:36:28.983" v="151"/>
        <pc:sldMkLst>
          <pc:docMk/>
          <pc:sldMk cId="3772185434" sldId="263"/>
        </pc:sldMkLst>
        <pc:spChg chg="mod">
          <ac:chgData name="Alice Giurgola" userId="S::alice.giurgola@comprensivoalezio.onmicrosoft.com::1f4fd6be-3717-4d09-bad4-8285fc698862" providerId="AD" clId="Web-{D8EA1DD5-2B06-72EC-1E82-C01CB2EF074D}" dt="2022-02-28T19:36:28.983" v="151"/>
          <ac:spMkLst>
            <pc:docMk/>
            <pc:sldMk cId="3772185434" sldId="263"/>
            <ac:spMk id="2" creationId="{4989868C-F271-45F5-BB00-DC9EE24C7854}"/>
          </ac:spMkLst>
        </pc:spChg>
        <pc:spChg chg="mod ord">
          <ac:chgData name="Alice Giurgola" userId="S::alice.giurgola@comprensivoalezio.onmicrosoft.com::1f4fd6be-3717-4d09-bad4-8285fc698862" providerId="AD" clId="Web-{D8EA1DD5-2B06-72EC-1E82-C01CB2EF074D}" dt="2022-02-28T19:36:28.983" v="151"/>
          <ac:spMkLst>
            <pc:docMk/>
            <pc:sldMk cId="3772185434" sldId="263"/>
            <ac:spMk id="3" creationId="{15B55262-6303-4EEC-A0A7-D547B9D7274D}"/>
          </ac:spMkLst>
        </pc:spChg>
        <pc:spChg chg="add del">
          <ac:chgData name="Alice Giurgola" userId="S::alice.giurgola@comprensivoalezio.onmicrosoft.com::1f4fd6be-3717-4d09-bad4-8285fc698862" providerId="AD" clId="Web-{D8EA1DD5-2B06-72EC-1E82-C01CB2EF074D}" dt="2022-02-28T19:27:20.539" v="56"/>
          <ac:spMkLst>
            <pc:docMk/>
            <pc:sldMk cId="3772185434" sldId="263"/>
            <ac:spMk id="9" creationId="{A6D37EE4-EA1B-46EE-A54B-5233C63C9695}"/>
          </ac:spMkLst>
        </pc:spChg>
        <pc:spChg chg="add del">
          <ac:chgData name="Alice Giurgola" userId="S::alice.giurgola@comprensivoalezio.onmicrosoft.com::1f4fd6be-3717-4d09-bad4-8285fc698862" providerId="AD" clId="Web-{D8EA1DD5-2B06-72EC-1E82-C01CB2EF074D}" dt="2022-02-28T19:27:20.539" v="56"/>
          <ac:spMkLst>
            <pc:docMk/>
            <pc:sldMk cId="3772185434" sldId="263"/>
            <ac:spMk id="11" creationId="{927D5270-6648-4CC1-8F78-48BE299CAC25}"/>
          </ac:spMkLst>
        </pc:spChg>
        <pc:spChg chg="add del">
          <ac:chgData name="Alice Giurgola" userId="S::alice.giurgola@comprensivoalezio.onmicrosoft.com::1f4fd6be-3717-4d09-bad4-8285fc698862" providerId="AD" clId="Web-{D8EA1DD5-2B06-72EC-1E82-C01CB2EF074D}" dt="2022-02-28T19:27:20.539" v="55"/>
          <ac:spMkLst>
            <pc:docMk/>
            <pc:sldMk cId="3772185434" sldId="263"/>
            <ac:spMk id="16" creationId="{A6D37EE4-EA1B-46EE-A54B-5233C63C9695}"/>
          </ac:spMkLst>
        </pc:spChg>
        <pc:spChg chg="add del">
          <ac:chgData name="Alice Giurgola" userId="S::alice.giurgola@comprensivoalezio.onmicrosoft.com::1f4fd6be-3717-4d09-bad4-8285fc698862" providerId="AD" clId="Web-{D8EA1DD5-2B06-72EC-1E82-C01CB2EF074D}" dt="2022-02-28T19:27:20.539" v="55"/>
          <ac:spMkLst>
            <pc:docMk/>
            <pc:sldMk cId="3772185434" sldId="263"/>
            <ac:spMk id="18" creationId="{927D5270-6648-4CC1-8F78-48BE299CAC25}"/>
          </ac:spMkLst>
        </pc:spChg>
        <pc:spChg chg="add del">
          <ac:chgData name="Alice Giurgola" userId="S::alice.giurgola@comprensivoalezio.onmicrosoft.com::1f4fd6be-3717-4d09-bad4-8285fc698862" providerId="AD" clId="Web-{D8EA1DD5-2B06-72EC-1E82-C01CB2EF074D}" dt="2022-02-28T19:36:28.983" v="151"/>
          <ac:spMkLst>
            <pc:docMk/>
            <pc:sldMk cId="3772185434" sldId="263"/>
            <ac:spMk id="20" creationId="{7B831B6F-405A-4B47-B9BB-5CA88F285844}"/>
          </ac:spMkLst>
        </pc:spChg>
        <pc:spChg chg="add del">
          <ac:chgData name="Alice Giurgola" userId="S::alice.giurgola@comprensivoalezio.onmicrosoft.com::1f4fd6be-3717-4d09-bad4-8285fc698862" providerId="AD" clId="Web-{D8EA1DD5-2B06-72EC-1E82-C01CB2EF074D}" dt="2022-02-28T19:36:28.983" v="151"/>
          <ac:spMkLst>
            <pc:docMk/>
            <pc:sldMk cId="3772185434" sldId="263"/>
            <ac:spMk id="21" creationId="{953EE71A-6488-4203-A7C4-77102FD0DCCA}"/>
          </ac:spMkLst>
        </pc:spChg>
        <pc:spChg chg="add">
          <ac:chgData name="Alice Giurgola" userId="S::alice.giurgola@comprensivoalezio.onmicrosoft.com::1f4fd6be-3717-4d09-bad4-8285fc698862" providerId="AD" clId="Web-{D8EA1DD5-2B06-72EC-1E82-C01CB2EF074D}" dt="2022-02-28T19:36:28.983" v="151"/>
          <ac:spMkLst>
            <pc:docMk/>
            <pc:sldMk cId="3772185434" sldId="263"/>
            <ac:spMk id="26" creationId="{A6D37EE4-EA1B-46EE-A54B-5233C63C9695}"/>
          </ac:spMkLst>
        </pc:spChg>
        <pc:spChg chg="add">
          <ac:chgData name="Alice Giurgola" userId="S::alice.giurgola@comprensivoalezio.onmicrosoft.com::1f4fd6be-3717-4d09-bad4-8285fc698862" providerId="AD" clId="Web-{D8EA1DD5-2B06-72EC-1E82-C01CB2EF074D}" dt="2022-02-28T19:36:28.983" v="151"/>
          <ac:spMkLst>
            <pc:docMk/>
            <pc:sldMk cId="3772185434" sldId="263"/>
            <ac:spMk id="28" creationId="{927D5270-6648-4CC1-8F78-48BE299CAC25}"/>
          </ac:spMkLst>
        </pc:spChg>
        <pc:picChg chg="del">
          <ac:chgData name="Alice Giurgola" userId="S::alice.giurgola@comprensivoalezio.onmicrosoft.com::1f4fd6be-3717-4d09-bad4-8285fc698862" providerId="AD" clId="Web-{D8EA1DD5-2B06-72EC-1E82-C01CB2EF074D}" dt="2022-02-28T19:26:10.521" v="52"/>
          <ac:picMkLst>
            <pc:docMk/>
            <pc:sldMk cId="3772185434" sldId="263"/>
            <ac:picMk id="4" creationId="{CD87D6EE-71B6-48E0-978A-5D558FC53A9C}"/>
          </ac:picMkLst>
        </pc:picChg>
        <pc:picChg chg="add mod">
          <ac:chgData name="Alice Giurgola" userId="S::alice.giurgola@comprensivoalezio.onmicrosoft.com::1f4fd6be-3717-4d09-bad4-8285fc698862" providerId="AD" clId="Web-{D8EA1DD5-2B06-72EC-1E82-C01CB2EF074D}" dt="2022-02-28T19:36:28.983" v="151"/>
          <ac:picMkLst>
            <pc:docMk/>
            <pc:sldMk cId="3772185434" sldId="263"/>
            <ac:picMk id="5" creationId="{190D9E03-68A1-4835-88ED-F3509BB04D30}"/>
          </ac:picMkLst>
        </pc:picChg>
      </pc:sldChg>
      <pc:sldChg chg="addSp delSp modSp mod setBg">
        <pc:chgData name="Alice Giurgola" userId="S::alice.giurgola@comprensivoalezio.onmicrosoft.com::1f4fd6be-3717-4d09-bad4-8285fc698862" providerId="AD" clId="Web-{D8EA1DD5-2B06-72EC-1E82-C01CB2EF074D}" dt="2022-02-28T19:36:50.265" v="158" actId="20577"/>
        <pc:sldMkLst>
          <pc:docMk/>
          <pc:sldMk cId="200626030" sldId="264"/>
        </pc:sldMkLst>
        <pc:spChg chg="mod">
          <ac:chgData name="Alice Giurgola" userId="S::alice.giurgola@comprensivoalezio.onmicrosoft.com::1f4fd6be-3717-4d09-bad4-8285fc698862" providerId="AD" clId="Web-{D8EA1DD5-2B06-72EC-1E82-C01CB2EF074D}" dt="2022-02-28T19:36:38.467" v="156"/>
          <ac:spMkLst>
            <pc:docMk/>
            <pc:sldMk cId="200626030" sldId="264"/>
            <ac:spMk id="2" creationId="{9AAF2BF1-FD5A-462B-B9A7-1C9FBF988A0B}"/>
          </ac:spMkLst>
        </pc:spChg>
        <pc:spChg chg="mod ord">
          <ac:chgData name="Alice Giurgola" userId="S::alice.giurgola@comprensivoalezio.onmicrosoft.com::1f4fd6be-3717-4d09-bad4-8285fc698862" providerId="AD" clId="Web-{D8EA1DD5-2B06-72EC-1E82-C01CB2EF074D}" dt="2022-02-28T19:36:50.265" v="158" actId="20577"/>
          <ac:spMkLst>
            <pc:docMk/>
            <pc:sldMk cId="200626030" sldId="264"/>
            <ac:spMk id="3" creationId="{F956415F-91AF-4359-AC3E-FA64C113EAE3}"/>
          </ac:spMkLst>
        </pc:spChg>
        <pc:spChg chg="add del">
          <ac:chgData name="Alice Giurgola" userId="S::alice.giurgola@comprensivoalezio.onmicrosoft.com::1f4fd6be-3717-4d09-bad4-8285fc698862" providerId="AD" clId="Web-{D8EA1DD5-2B06-72EC-1E82-C01CB2EF074D}" dt="2022-02-28T19:36:37.295" v="153"/>
          <ac:spMkLst>
            <pc:docMk/>
            <pc:sldMk cId="200626030" sldId="264"/>
            <ac:spMk id="11" creationId="{927D5270-6648-4CC1-8F78-48BE299CAC25}"/>
          </ac:spMkLst>
        </pc:spChg>
        <pc:spChg chg="add del">
          <ac:chgData name="Alice Giurgola" userId="S::alice.giurgola@comprensivoalezio.onmicrosoft.com::1f4fd6be-3717-4d09-bad4-8285fc698862" providerId="AD" clId="Web-{D8EA1DD5-2B06-72EC-1E82-C01CB2EF074D}" dt="2022-02-28T19:36:37.295" v="153"/>
          <ac:spMkLst>
            <pc:docMk/>
            <pc:sldMk cId="200626030" sldId="264"/>
            <ac:spMk id="12" creationId="{A6D37EE4-EA1B-46EE-A54B-5233C63C9695}"/>
          </ac:spMkLst>
        </pc:spChg>
        <pc:spChg chg="add del">
          <ac:chgData name="Alice Giurgola" userId="S::alice.giurgola@comprensivoalezio.onmicrosoft.com::1f4fd6be-3717-4d09-bad4-8285fc698862" providerId="AD" clId="Web-{D8EA1DD5-2B06-72EC-1E82-C01CB2EF074D}" dt="2022-02-28T19:36:38.467" v="155"/>
          <ac:spMkLst>
            <pc:docMk/>
            <pc:sldMk cId="200626030" sldId="264"/>
            <ac:spMk id="14" creationId="{7B831B6F-405A-4B47-B9BB-5CA88F285844}"/>
          </ac:spMkLst>
        </pc:spChg>
        <pc:spChg chg="add del">
          <ac:chgData name="Alice Giurgola" userId="S::alice.giurgola@comprensivoalezio.onmicrosoft.com::1f4fd6be-3717-4d09-bad4-8285fc698862" providerId="AD" clId="Web-{D8EA1DD5-2B06-72EC-1E82-C01CB2EF074D}" dt="2022-02-28T19:36:38.467" v="155"/>
          <ac:spMkLst>
            <pc:docMk/>
            <pc:sldMk cId="200626030" sldId="264"/>
            <ac:spMk id="15" creationId="{953EE71A-6488-4203-A7C4-77102FD0DCCA}"/>
          </ac:spMkLst>
        </pc:spChg>
        <pc:spChg chg="add">
          <ac:chgData name="Alice Giurgola" userId="S::alice.giurgola@comprensivoalezio.onmicrosoft.com::1f4fd6be-3717-4d09-bad4-8285fc698862" providerId="AD" clId="Web-{D8EA1DD5-2B06-72EC-1E82-C01CB2EF074D}" dt="2022-02-28T19:36:38.467" v="156"/>
          <ac:spMkLst>
            <pc:docMk/>
            <pc:sldMk cId="200626030" sldId="264"/>
            <ac:spMk id="17" creationId="{45D37F4E-DDB4-456B-97E0-9937730A039F}"/>
          </ac:spMkLst>
        </pc:spChg>
        <pc:spChg chg="add">
          <ac:chgData name="Alice Giurgola" userId="S::alice.giurgola@comprensivoalezio.onmicrosoft.com::1f4fd6be-3717-4d09-bad4-8285fc698862" providerId="AD" clId="Web-{D8EA1DD5-2B06-72EC-1E82-C01CB2EF074D}" dt="2022-02-28T19:36:38.467" v="156"/>
          <ac:spMkLst>
            <pc:docMk/>
            <pc:sldMk cId="200626030" sldId="264"/>
            <ac:spMk id="18" creationId="{B2DD41CD-8F47-4F56-AD12-4E2FF7696987}"/>
          </ac:spMkLst>
        </pc:spChg>
        <pc:picChg chg="add del mod">
          <ac:chgData name="Alice Giurgola" userId="S::alice.giurgola@comprensivoalezio.onmicrosoft.com::1f4fd6be-3717-4d09-bad4-8285fc698862" providerId="AD" clId="Web-{D8EA1DD5-2B06-72EC-1E82-C01CB2EF074D}" dt="2022-02-28T19:36:38.467" v="156"/>
          <ac:picMkLst>
            <pc:docMk/>
            <pc:sldMk cId="200626030" sldId="264"/>
            <ac:picMk id="4" creationId="{3A47757A-98F4-4C70-892D-E7E12D349063}"/>
          </ac:picMkLst>
        </pc:picChg>
        <pc:picChg chg="add del mod">
          <ac:chgData name="Alice Giurgola" userId="S::alice.giurgola@comprensivoalezio.onmicrosoft.com::1f4fd6be-3717-4d09-bad4-8285fc698862" providerId="AD" clId="Web-{D8EA1DD5-2B06-72EC-1E82-C01CB2EF074D}" dt="2022-02-28T19:31:22.582" v="98"/>
          <ac:picMkLst>
            <pc:docMk/>
            <pc:sldMk cId="200626030" sldId="264"/>
            <ac:picMk id="5" creationId="{47E5B11D-763D-44F8-9669-8C0F3FFC6ED4}"/>
          </ac:picMkLst>
        </pc:picChg>
        <pc:picChg chg="add del mod">
          <ac:chgData name="Alice Giurgola" userId="S::alice.giurgola@comprensivoalezio.onmicrosoft.com::1f4fd6be-3717-4d09-bad4-8285fc698862" providerId="AD" clId="Web-{D8EA1DD5-2B06-72EC-1E82-C01CB2EF074D}" dt="2022-02-28T19:31:20.582" v="97"/>
          <ac:picMkLst>
            <pc:docMk/>
            <pc:sldMk cId="200626030" sldId="264"/>
            <ac:picMk id="6" creationId="{6B644961-F61E-4913-8708-9D564DF1DB51}"/>
          </ac:picMkLst>
        </pc:picChg>
        <pc:picChg chg="add del mod">
          <ac:chgData name="Alice Giurgola" userId="S::alice.giurgola@comprensivoalezio.onmicrosoft.com::1f4fd6be-3717-4d09-bad4-8285fc698862" providerId="AD" clId="Web-{D8EA1DD5-2B06-72EC-1E82-C01CB2EF074D}" dt="2022-02-28T19:31:15.754" v="95"/>
          <ac:picMkLst>
            <pc:docMk/>
            <pc:sldMk cId="200626030" sldId="264"/>
            <ac:picMk id="7" creationId="{63AB91DD-807D-4427-8899-934220EF49DF}"/>
          </ac:picMkLst>
        </pc:picChg>
        <pc:picChg chg="add del mod">
          <ac:chgData name="Alice Giurgola" userId="S::alice.giurgola@comprensivoalezio.onmicrosoft.com::1f4fd6be-3717-4d09-bad4-8285fc698862" providerId="AD" clId="Web-{D8EA1DD5-2B06-72EC-1E82-C01CB2EF074D}" dt="2022-02-28T19:31:11.191" v="93"/>
          <ac:picMkLst>
            <pc:docMk/>
            <pc:sldMk cId="200626030" sldId="264"/>
            <ac:picMk id="8" creationId="{A51D33A1-48C5-44D0-9C38-8FD836E03B90}"/>
          </ac:picMkLst>
        </pc:picChg>
        <pc:picChg chg="add del mod">
          <ac:chgData name="Alice Giurgola" userId="S::alice.giurgola@comprensivoalezio.onmicrosoft.com::1f4fd6be-3717-4d09-bad4-8285fc698862" providerId="AD" clId="Web-{D8EA1DD5-2B06-72EC-1E82-C01CB2EF074D}" dt="2022-02-28T19:31:04.425" v="91"/>
          <ac:picMkLst>
            <pc:docMk/>
            <pc:sldMk cId="200626030" sldId="264"/>
            <ac:picMk id="9" creationId="{4A56125D-754D-4A67-8386-0EFFD5DDBBB6}"/>
          </ac:picMkLst>
        </pc:picChg>
        <pc:picChg chg="add del mod">
          <ac:chgData name="Alice Giurgola" userId="S::alice.giurgola@comprensivoalezio.onmicrosoft.com::1f4fd6be-3717-4d09-bad4-8285fc698862" providerId="AD" clId="Web-{D8EA1DD5-2B06-72EC-1E82-C01CB2EF074D}" dt="2022-02-28T19:30:57.269" v="88"/>
          <ac:picMkLst>
            <pc:docMk/>
            <pc:sldMk cId="200626030" sldId="264"/>
            <ac:picMk id="10" creationId="{7C47232F-5D32-470A-8697-7E780EB901FC}"/>
          </ac:picMkLst>
        </pc:picChg>
      </pc:sldChg>
    </pc:docChg>
  </pc:docChgLst>
  <pc:docChgLst>
    <pc:chgData name="Utente guest" userId="S::urn:spo:anon#1c910622eb79829696f38971c217755ed887457f64030db6873b40524269ae29::" providerId="AD" clId="Web-{150B2254-6DC1-4275-B041-1F9EF52EE464}"/>
    <pc:docChg chg="modSld">
      <pc:chgData name="Utente guest" userId="S::urn:spo:anon#1c910622eb79829696f38971c217755ed887457f64030db6873b40524269ae29::" providerId="AD" clId="Web-{150B2254-6DC1-4275-B041-1F9EF52EE464}" dt="2022-02-28T18:52:21.375" v="3"/>
      <pc:docMkLst>
        <pc:docMk/>
      </pc:docMkLst>
      <pc:sldChg chg="modSp">
        <pc:chgData name="Utente guest" userId="S::urn:spo:anon#1c910622eb79829696f38971c217755ed887457f64030db6873b40524269ae29::" providerId="AD" clId="Web-{150B2254-6DC1-4275-B041-1F9EF52EE464}" dt="2022-02-28T18:49:29.476" v="0" actId="1076"/>
        <pc:sldMkLst>
          <pc:docMk/>
          <pc:sldMk cId="3962583941" sldId="256"/>
        </pc:sldMkLst>
        <pc:picChg chg="mod">
          <ac:chgData name="Utente guest" userId="S::urn:spo:anon#1c910622eb79829696f38971c217755ed887457f64030db6873b40524269ae29::" providerId="AD" clId="Web-{150B2254-6DC1-4275-B041-1F9EF52EE464}" dt="2022-02-28T18:49:29.476" v="0" actId="1076"/>
          <ac:picMkLst>
            <pc:docMk/>
            <pc:sldMk cId="3962583941" sldId="256"/>
            <ac:picMk id="4" creationId="{FDC5CE9B-C5D1-4236-9FEC-04B53A71402A}"/>
          </ac:picMkLst>
        </pc:picChg>
      </pc:sldChg>
      <pc:sldChg chg="delSp modSp">
        <pc:chgData name="Utente guest" userId="S::urn:spo:anon#1c910622eb79829696f38971c217755ed887457f64030db6873b40524269ae29::" providerId="AD" clId="Web-{150B2254-6DC1-4275-B041-1F9EF52EE464}" dt="2022-02-28T18:52:21.375" v="3"/>
        <pc:sldMkLst>
          <pc:docMk/>
          <pc:sldMk cId="2687982779" sldId="258"/>
        </pc:sldMkLst>
        <pc:picChg chg="del mod">
          <ac:chgData name="Utente guest" userId="S::urn:spo:anon#1c910622eb79829696f38971c217755ed887457f64030db6873b40524269ae29::" providerId="AD" clId="Web-{150B2254-6DC1-4275-B041-1F9EF52EE464}" dt="2022-02-28T18:52:21.375" v="3"/>
          <ac:picMkLst>
            <pc:docMk/>
            <pc:sldMk cId="2687982779" sldId="258"/>
            <ac:picMk id="4" creationId="{30B081E4-BD51-4AA9-814A-9EA50E26BE2F}"/>
          </ac:picMkLst>
        </pc:picChg>
      </pc:sldChg>
    </pc:docChg>
  </pc:docChgLst>
  <pc:docChgLst>
    <pc:chgData name="Yvonne Caputo" userId="a56c6e8b-cd45-4da6-a1b6-4b62c8631b54" providerId="ADAL" clId="{5ACCD2B2-DC0D-854B-B17B-6CD0ABAA4C92}"/>
    <pc:docChg chg="undo redo custSel modSld">
      <pc:chgData name="Yvonne Caputo" userId="a56c6e8b-cd45-4da6-a1b6-4b62c8631b54" providerId="ADAL" clId="{5ACCD2B2-DC0D-854B-B17B-6CD0ABAA4C92}" dt="2022-02-28T19:11:01.246" v="1802" actId="931"/>
      <pc:docMkLst>
        <pc:docMk/>
      </pc:docMkLst>
      <pc:sldChg chg="addSp delSp modSp">
        <pc:chgData name="Yvonne Caputo" userId="a56c6e8b-cd45-4da6-a1b6-4b62c8631b54" providerId="ADAL" clId="{5ACCD2B2-DC0D-854B-B17B-6CD0ABAA4C92}" dt="2022-02-28T19:11:01.246" v="1802" actId="931"/>
        <pc:sldMkLst>
          <pc:docMk/>
          <pc:sldMk cId="3925251566" sldId="260"/>
        </pc:sldMkLst>
        <pc:picChg chg="del mod">
          <ac:chgData name="Yvonne Caputo" userId="a56c6e8b-cd45-4da6-a1b6-4b62c8631b54" providerId="ADAL" clId="{5ACCD2B2-DC0D-854B-B17B-6CD0ABAA4C92}" dt="2022-02-28T19:09:48.922" v="1794" actId="478"/>
          <ac:picMkLst>
            <pc:docMk/>
            <pc:sldMk cId="3925251566" sldId="260"/>
            <ac:picMk id="4" creationId="{F778DC4F-6F25-4556-B349-3C5357795E39}"/>
          </ac:picMkLst>
        </pc:picChg>
        <pc:picChg chg="add del mod">
          <ac:chgData name="Yvonne Caputo" userId="a56c6e8b-cd45-4da6-a1b6-4b62c8631b54" providerId="ADAL" clId="{5ACCD2B2-DC0D-854B-B17B-6CD0ABAA4C92}" dt="2022-02-28T19:11:01.246" v="1802" actId="931"/>
          <ac:picMkLst>
            <pc:docMk/>
            <pc:sldMk cId="3925251566" sldId="260"/>
            <ac:picMk id="5" creationId="{E0E75B37-B3D4-854E-8EAB-9F6C0FC06A1F}"/>
          </ac:picMkLst>
        </pc:picChg>
      </pc:sldChg>
      <pc:sldChg chg="modSp">
        <pc:chgData name="Yvonne Caputo" userId="a56c6e8b-cd45-4da6-a1b6-4b62c8631b54" providerId="ADAL" clId="{5ACCD2B2-DC0D-854B-B17B-6CD0ABAA4C92}" dt="2022-02-28T18:47:35.335" v="1792" actId="20577"/>
        <pc:sldMkLst>
          <pc:docMk/>
          <pc:sldMk cId="200626030" sldId="264"/>
        </pc:sldMkLst>
        <pc:spChg chg="mod">
          <ac:chgData name="Yvonne Caputo" userId="a56c6e8b-cd45-4da6-a1b6-4b62c8631b54" providerId="ADAL" clId="{5ACCD2B2-DC0D-854B-B17B-6CD0ABAA4C92}" dt="2022-02-28T18:22:03.910" v="47" actId="20577"/>
          <ac:spMkLst>
            <pc:docMk/>
            <pc:sldMk cId="200626030" sldId="264"/>
            <ac:spMk id="2" creationId="{9AAF2BF1-FD5A-462B-B9A7-1C9FBF988A0B}"/>
          </ac:spMkLst>
        </pc:spChg>
        <pc:spChg chg="mod">
          <ac:chgData name="Yvonne Caputo" userId="a56c6e8b-cd45-4da6-a1b6-4b62c8631b54" providerId="ADAL" clId="{5ACCD2B2-DC0D-854B-B17B-6CD0ABAA4C92}" dt="2022-02-28T18:47:35.335" v="1792" actId="20577"/>
          <ac:spMkLst>
            <pc:docMk/>
            <pc:sldMk cId="200626030" sldId="264"/>
            <ac:spMk id="3" creationId="{F956415F-91AF-4359-AC3E-FA64C113EAE3}"/>
          </ac:spMkLst>
        </pc:spChg>
      </pc:sldChg>
    </pc:docChg>
  </pc:docChgLst>
  <pc:docChgLst>
    <pc:chgData name="Martina Tarantino" userId="S::martina.tarantino@comprensivoalezio.onmicrosoft.com::57e90a6f-d931-4e18-95ab-e697b0c56279" providerId="AD" clId="Web-{28E6219A-F497-BFB7-A014-BD17D6B6BE7F}"/>
    <pc:docChg chg="addSld modSld">
      <pc:chgData name="Martina Tarantino" userId="S::martina.tarantino@comprensivoalezio.onmicrosoft.com::57e90a6f-d931-4e18-95ab-e697b0c56279" providerId="AD" clId="Web-{28E6219A-F497-BFB7-A014-BD17D6B6BE7F}" dt="2022-03-08T09:05:30.203" v="839" actId="20577"/>
      <pc:docMkLst>
        <pc:docMk/>
      </pc:docMkLst>
      <pc:sldChg chg="addSp modSp">
        <pc:chgData name="Martina Tarantino" userId="S::martina.tarantino@comprensivoalezio.onmicrosoft.com::57e90a6f-d931-4e18-95ab-e697b0c56279" providerId="AD" clId="Web-{28E6219A-F497-BFB7-A014-BD17D6B6BE7F}" dt="2022-03-08T09:05:30.203" v="839" actId="20577"/>
        <pc:sldMkLst>
          <pc:docMk/>
          <pc:sldMk cId="3962583941" sldId="256"/>
        </pc:sldMkLst>
        <pc:spChg chg="mod">
          <ac:chgData name="Martina Tarantino" userId="S::martina.tarantino@comprensivoalezio.onmicrosoft.com::57e90a6f-d931-4e18-95ab-e697b0c56279" providerId="AD" clId="Web-{28E6219A-F497-BFB7-A014-BD17D6B6BE7F}" dt="2022-03-08T09:05:30.203" v="839" actId="20577"/>
          <ac:spMkLst>
            <pc:docMk/>
            <pc:sldMk cId="3962583941" sldId="256"/>
            <ac:spMk id="3" creationId="{00000000-0000-0000-0000-000000000000}"/>
          </ac:spMkLst>
        </pc:spChg>
        <pc:spChg chg="add mod">
          <ac:chgData name="Martina Tarantino" userId="S::martina.tarantino@comprensivoalezio.onmicrosoft.com::57e90a6f-d931-4e18-95ab-e697b0c56279" providerId="AD" clId="Web-{28E6219A-F497-BFB7-A014-BD17D6B6BE7F}" dt="2022-03-08T09:05:03.779" v="838" actId="14100"/>
          <ac:spMkLst>
            <pc:docMk/>
            <pc:sldMk cId="3962583941" sldId="256"/>
            <ac:spMk id="5" creationId="{15A5999D-2DD8-462C-87E1-7965BFC634FD}"/>
          </ac:spMkLst>
        </pc:spChg>
      </pc:sldChg>
      <pc:sldChg chg="addSp delSp modSp">
        <pc:chgData name="Martina Tarantino" userId="S::martina.tarantino@comprensivoalezio.onmicrosoft.com::57e90a6f-d931-4e18-95ab-e697b0c56279" providerId="AD" clId="Web-{28E6219A-F497-BFB7-A014-BD17D6B6BE7F}" dt="2022-03-08T07:28:49.989" v="10" actId="14100"/>
        <pc:sldMkLst>
          <pc:docMk/>
          <pc:sldMk cId="2192324387" sldId="257"/>
        </pc:sldMkLst>
        <pc:spChg chg="mod">
          <ac:chgData name="Martina Tarantino" userId="S::martina.tarantino@comprensivoalezio.onmicrosoft.com::57e90a6f-d931-4e18-95ab-e697b0c56279" providerId="AD" clId="Web-{28E6219A-F497-BFB7-A014-BD17D6B6BE7F}" dt="2022-03-08T07:28:49.989" v="10" actId="14100"/>
          <ac:spMkLst>
            <pc:docMk/>
            <pc:sldMk cId="2192324387" sldId="257"/>
            <ac:spMk id="3" creationId="{9EC2E424-FEE5-490B-AE48-2E15897D9457}"/>
          </ac:spMkLst>
        </pc:spChg>
        <pc:spChg chg="del">
          <ac:chgData name="Martina Tarantino" userId="S::martina.tarantino@comprensivoalezio.onmicrosoft.com::57e90a6f-d931-4e18-95ab-e697b0c56279" providerId="AD" clId="Web-{28E6219A-F497-BFB7-A014-BD17D6B6BE7F}" dt="2022-03-08T07:28:41.097" v="9"/>
          <ac:spMkLst>
            <pc:docMk/>
            <pc:sldMk cId="2192324387" sldId="257"/>
            <ac:spMk id="10" creationId="{2B566528-1B12-4246-9431-5C2D7D081168}"/>
          </ac:spMkLst>
        </pc:spChg>
        <pc:spChg chg="add">
          <ac:chgData name="Martina Tarantino" userId="S::martina.tarantino@comprensivoalezio.onmicrosoft.com::57e90a6f-d931-4e18-95ab-e697b0c56279" providerId="AD" clId="Web-{28E6219A-F497-BFB7-A014-BD17D6B6BE7F}" dt="2022-03-08T07:28:41.097" v="9"/>
          <ac:spMkLst>
            <pc:docMk/>
            <pc:sldMk cId="2192324387" sldId="257"/>
            <ac:spMk id="26" creationId="{2B566528-1B12-4246-9431-5C2D7D081168}"/>
          </ac:spMkLst>
        </pc:spChg>
        <pc:grpChg chg="del">
          <ac:chgData name="Martina Tarantino" userId="S::martina.tarantino@comprensivoalezio.onmicrosoft.com::57e90a6f-d931-4e18-95ab-e697b0c56279" providerId="AD" clId="Web-{28E6219A-F497-BFB7-A014-BD17D6B6BE7F}" dt="2022-03-08T07:28:41.097" v="9"/>
          <ac:grpSpMkLst>
            <pc:docMk/>
            <pc:sldMk cId="2192324387" sldId="257"/>
            <ac:grpSpMk id="15" creationId="{5995D10D-E9C9-47DB-AE7E-801FEF38F5C9}"/>
          </ac:grpSpMkLst>
        </pc:grpChg>
        <pc:grpChg chg="del">
          <ac:chgData name="Martina Tarantino" userId="S::martina.tarantino@comprensivoalezio.onmicrosoft.com::57e90a6f-d931-4e18-95ab-e697b0c56279" providerId="AD" clId="Web-{28E6219A-F497-BFB7-A014-BD17D6B6BE7F}" dt="2022-03-08T07:28:41.097" v="9"/>
          <ac:grpSpMkLst>
            <pc:docMk/>
            <pc:sldMk cId="2192324387" sldId="257"/>
            <ac:grpSpMk id="18" creationId="{828A5161-06F1-46CF-8AD7-844680A59E13}"/>
          </ac:grpSpMkLst>
        </pc:grpChg>
        <pc:grpChg chg="add">
          <ac:chgData name="Martina Tarantino" userId="S::martina.tarantino@comprensivoalezio.onmicrosoft.com::57e90a6f-d931-4e18-95ab-e697b0c56279" providerId="AD" clId="Web-{28E6219A-F497-BFB7-A014-BD17D6B6BE7F}" dt="2022-03-08T07:28:41.097" v="9"/>
          <ac:grpSpMkLst>
            <pc:docMk/>
            <pc:sldMk cId="2192324387" sldId="257"/>
            <ac:grpSpMk id="28" creationId="{828A5161-06F1-46CF-8AD7-844680A59E13}"/>
          </ac:grpSpMkLst>
        </pc:grpChg>
        <pc:grpChg chg="add">
          <ac:chgData name="Martina Tarantino" userId="S::martina.tarantino@comprensivoalezio.onmicrosoft.com::57e90a6f-d931-4e18-95ab-e697b0c56279" providerId="AD" clId="Web-{28E6219A-F497-BFB7-A014-BD17D6B6BE7F}" dt="2022-03-08T07:28:41.097" v="9"/>
          <ac:grpSpMkLst>
            <pc:docMk/>
            <pc:sldMk cId="2192324387" sldId="257"/>
            <ac:grpSpMk id="32" creationId="{5995D10D-E9C9-47DB-AE7E-801FEF38F5C9}"/>
          </ac:grpSpMkLst>
        </pc:grpChg>
      </pc:sldChg>
      <pc:sldChg chg="addSp delSp modSp">
        <pc:chgData name="Martina Tarantino" userId="S::martina.tarantino@comprensivoalezio.onmicrosoft.com::57e90a6f-d931-4e18-95ab-e697b0c56279" providerId="AD" clId="Web-{28E6219A-F497-BFB7-A014-BD17D6B6BE7F}" dt="2022-03-08T09:00:35.246" v="816" actId="14100"/>
        <pc:sldMkLst>
          <pc:docMk/>
          <pc:sldMk cId="2687982779" sldId="258"/>
        </pc:sldMkLst>
        <pc:spChg chg="mod">
          <ac:chgData name="Martina Tarantino" userId="S::martina.tarantino@comprensivoalezio.onmicrosoft.com::57e90a6f-d931-4e18-95ab-e697b0c56279" providerId="AD" clId="Web-{28E6219A-F497-BFB7-A014-BD17D6B6BE7F}" dt="2022-03-08T09:00:19.323" v="810" actId="20577"/>
          <ac:spMkLst>
            <pc:docMk/>
            <pc:sldMk cId="2687982779" sldId="258"/>
            <ac:spMk id="2" creationId="{915BA1E5-A97A-4ACE-822C-291415CF3A9B}"/>
          </ac:spMkLst>
        </pc:spChg>
        <pc:spChg chg="mod">
          <ac:chgData name="Martina Tarantino" userId="S::martina.tarantino@comprensivoalezio.onmicrosoft.com::57e90a6f-d931-4e18-95ab-e697b0c56279" providerId="AD" clId="Web-{28E6219A-F497-BFB7-A014-BD17D6B6BE7F}" dt="2022-03-08T09:00:35.246" v="816" actId="14100"/>
          <ac:spMkLst>
            <pc:docMk/>
            <pc:sldMk cId="2687982779" sldId="258"/>
            <ac:spMk id="3" creationId="{074799FA-C983-43C1-85C4-207D812CEECF}"/>
          </ac:spMkLst>
        </pc:spChg>
        <pc:spChg chg="del">
          <ac:chgData name="Martina Tarantino" userId="S::martina.tarantino@comprensivoalezio.onmicrosoft.com::57e90a6f-d931-4e18-95ab-e697b0c56279" providerId="AD" clId="Web-{28E6219A-F497-BFB7-A014-BD17D6B6BE7F}" dt="2022-03-08T08:29:41.236" v="448"/>
          <ac:spMkLst>
            <pc:docMk/>
            <pc:sldMk cId="2687982779" sldId="258"/>
            <ac:spMk id="65" creationId="{A6D37EE4-EA1B-46EE-A54B-5233C63C9695}"/>
          </ac:spMkLst>
        </pc:spChg>
        <pc:spChg chg="del">
          <ac:chgData name="Martina Tarantino" userId="S::martina.tarantino@comprensivoalezio.onmicrosoft.com::57e90a6f-d931-4e18-95ab-e697b0c56279" providerId="AD" clId="Web-{28E6219A-F497-BFB7-A014-BD17D6B6BE7F}" dt="2022-03-08T08:29:41.236" v="448"/>
          <ac:spMkLst>
            <pc:docMk/>
            <pc:sldMk cId="2687982779" sldId="258"/>
            <ac:spMk id="67" creationId="{927D5270-6648-4CC1-8F78-48BE299CAC25}"/>
          </ac:spMkLst>
        </pc:spChg>
        <pc:spChg chg="add">
          <ac:chgData name="Martina Tarantino" userId="S::martina.tarantino@comprensivoalezio.onmicrosoft.com::57e90a6f-d931-4e18-95ab-e697b0c56279" providerId="AD" clId="Web-{28E6219A-F497-BFB7-A014-BD17D6B6BE7F}" dt="2022-03-08T08:29:41.236" v="448"/>
          <ac:spMkLst>
            <pc:docMk/>
            <pc:sldMk cId="2687982779" sldId="258"/>
            <ac:spMk id="72" creationId="{7B831B6F-405A-4B47-B9BB-5CA88F285844}"/>
          </ac:spMkLst>
        </pc:spChg>
        <pc:spChg chg="add">
          <ac:chgData name="Martina Tarantino" userId="S::martina.tarantino@comprensivoalezio.onmicrosoft.com::57e90a6f-d931-4e18-95ab-e697b0c56279" providerId="AD" clId="Web-{28E6219A-F497-BFB7-A014-BD17D6B6BE7F}" dt="2022-03-08T08:29:41.236" v="448"/>
          <ac:spMkLst>
            <pc:docMk/>
            <pc:sldMk cId="2687982779" sldId="258"/>
            <ac:spMk id="74" creationId="{953EE71A-6488-4203-A7C4-77102FD0DCCA}"/>
          </ac:spMkLst>
        </pc:spChg>
        <pc:picChg chg="mod">
          <ac:chgData name="Martina Tarantino" userId="S::martina.tarantino@comprensivoalezio.onmicrosoft.com::57e90a6f-d931-4e18-95ab-e697b0c56279" providerId="AD" clId="Web-{28E6219A-F497-BFB7-A014-BD17D6B6BE7F}" dt="2022-03-08T08:29:41.236" v="448"/>
          <ac:picMkLst>
            <pc:docMk/>
            <pc:sldMk cId="2687982779" sldId="258"/>
            <ac:picMk id="4" creationId="{9CFD2601-AA0B-442D-9B39-DE1DD36B292D}"/>
          </ac:picMkLst>
        </pc:picChg>
      </pc:sldChg>
      <pc:sldChg chg="addSp delSp modSp">
        <pc:chgData name="Martina Tarantino" userId="S::martina.tarantino@comprensivoalezio.onmicrosoft.com::57e90a6f-d931-4e18-95ab-e697b0c56279" providerId="AD" clId="Web-{28E6219A-F497-BFB7-A014-BD17D6B6BE7F}" dt="2022-03-08T09:00:43.044" v="819" actId="20577"/>
        <pc:sldMkLst>
          <pc:docMk/>
          <pc:sldMk cId="3000864928" sldId="259"/>
        </pc:sldMkLst>
        <pc:spChg chg="mod ord">
          <ac:chgData name="Martina Tarantino" userId="S::martina.tarantino@comprensivoalezio.onmicrosoft.com::57e90a6f-d931-4e18-95ab-e697b0c56279" providerId="AD" clId="Web-{28E6219A-F497-BFB7-A014-BD17D6B6BE7F}" dt="2022-03-08T09:00:01.197" v="809"/>
          <ac:spMkLst>
            <pc:docMk/>
            <pc:sldMk cId="3000864928" sldId="259"/>
            <ac:spMk id="2" creationId="{223E4276-35C1-42E4-AE97-93C3EE43E40C}"/>
          </ac:spMkLst>
        </pc:spChg>
        <pc:spChg chg="mod">
          <ac:chgData name="Martina Tarantino" userId="S::martina.tarantino@comprensivoalezio.onmicrosoft.com::57e90a6f-d931-4e18-95ab-e697b0c56279" providerId="AD" clId="Web-{28E6219A-F497-BFB7-A014-BD17D6B6BE7F}" dt="2022-03-08T09:00:43.044" v="819" actId="20577"/>
          <ac:spMkLst>
            <pc:docMk/>
            <pc:sldMk cId="3000864928" sldId="259"/>
            <ac:spMk id="3" creationId="{113AD88B-0DE8-4983-8471-6CF7EA1A9ECA}"/>
          </ac:spMkLst>
        </pc:spChg>
        <pc:spChg chg="del">
          <ac:chgData name="Martina Tarantino" userId="S::martina.tarantino@comprensivoalezio.onmicrosoft.com::57e90a6f-d931-4e18-95ab-e697b0c56279" providerId="AD" clId="Web-{28E6219A-F497-BFB7-A014-BD17D6B6BE7F}" dt="2022-03-08T08:36:53.811" v="666"/>
          <ac:spMkLst>
            <pc:docMk/>
            <pc:sldMk cId="3000864928" sldId="259"/>
            <ac:spMk id="14" creationId="{A6D37EE4-EA1B-46EE-A54B-5233C63C9695}"/>
          </ac:spMkLst>
        </pc:spChg>
        <pc:spChg chg="del">
          <ac:chgData name="Martina Tarantino" userId="S::martina.tarantino@comprensivoalezio.onmicrosoft.com::57e90a6f-d931-4e18-95ab-e697b0c56279" providerId="AD" clId="Web-{28E6219A-F497-BFB7-A014-BD17D6B6BE7F}" dt="2022-03-08T08:36:53.811" v="666"/>
          <ac:spMkLst>
            <pc:docMk/>
            <pc:sldMk cId="3000864928" sldId="259"/>
            <ac:spMk id="16" creationId="{927D5270-6648-4CC1-8F78-48BE299CAC25}"/>
          </ac:spMkLst>
        </pc:spChg>
        <pc:spChg chg="add del">
          <ac:chgData name="Martina Tarantino" userId="S::martina.tarantino@comprensivoalezio.onmicrosoft.com::57e90a6f-d931-4e18-95ab-e697b0c56279" providerId="AD" clId="Web-{28E6219A-F497-BFB7-A014-BD17D6B6BE7F}" dt="2022-03-08T08:37:14.015" v="670"/>
          <ac:spMkLst>
            <pc:docMk/>
            <pc:sldMk cId="3000864928" sldId="259"/>
            <ac:spMk id="19" creationId="{7B831B6F-405A-4B47-B9BB-5CA88F285844}"/>
          </ac:spMkLst>
        </pc:spChg>
        <pc:spChg chg="add del">
          <ac:chgData name="Martina Tarantino" userId="S::martina.tarantino@comprensivoalezio.onmicrosoft.com::57e90a6f-d931-4e18-95ab-e697b0c56279" providerId="AD" clId="Web-{28E6219A-F497-BFB7-A014-BD17D6B6BE7F}" dt="2022-03-08T08:37:14.015" v="670"/>
          <ac:spMkLst>
            <pc:docMk/>
            <pc:sldMk cId="3000864928" sldId="259"/>
            <ac:spMk id="22" creationId="{953EE71A-6488-4203-A7C4-77102FD0DCCA}"/>
          </ac:spMkLst>
        </pc:spChg>
        <pc:spChg chg="add del">
          <ac:chgData name="Martina Tarantino" userId="S::martina.tarantino@comprensivoalezio.onmicrosoft.com::57e90a6f-d931-4e18-95ab-e697b0c56279" providerId="AD" clId="Web-{28E6219A-F497-BFB7-A014-BD17D6B6BE7F}" dt="2022-03-08T09:00:01.197" v="809"/>
          <ac:spMkLst>
            <pc:docMk/>
            <pc:sldMk cId="3000864928" sldId="259"/>
            <ac:spMk id="27" creationId="{7B831B6F-405A-4B47-B9BB-5CA88F285844}"/>
          </ac:spMkLst>
        </pc:spChg>
        <pc:spChg chg="add del">
          <ac:chgData name="Martina Tarantino" userId="S::martina.tarantino@comprensivoalezio.onmicrosoft.com::57e90a6f-d931-4e18-95ab-e697b0c56279" providerId="AD" clId="Web-{28E6219A-F497-BFB7-A014-BD17D6B6BE7F}" dt="2022-03-08T09:00:01.197" v="809"/>
          <ac:spMkLst>
            <pc:docMk/>
            <pc:sldMk cId="3000864928" sldId="259"/>
            <ac:spMk id="29" creationId="{15109354-9C5D-4F8C-B0E6-D1043C7BF20A}"/>
          </ac:spMkLst>
        </pc:spChg>
        <pc:spChg chg="add del">
          <ac:chgData name="Martina Tarantino" userId="S::martina.tarantino@comprensivoalezio.onmicrosoft.com::57e90a6f-d931-4e18-95ab-e697b0c56279" providerId="AD" clId="Web-{28E6219A-F497-BFB7-A014-BD17D6B6BE7F}" dt="2022-03-08T09:00:01.197" v="809"/>
          <ac:spMkLst>
            <pc:docMk/>
            <pc:sldMk cId="3000864928" sldId="259"/>
            <ac:spMk id="31" creationId="{49B530FE-A87D-41A0-A920-ADC6539EAA44}"/>
          </ac:spMkLst>
        </pc:spChg>
        <pc:spChg chg="add">
          <ac:chgData name="Martina Tarantino" userId="S::martina.tarantino@comprensivoalezio.onmicrosoft.com::57e90a6f-d931-4e18-95ab-e697b0c56279" providerId="AD" clId="Web-{28E6219A-F497-BFB7-A014-BD17D6B6BE7F}" dt="2022-03-08T09:00:01.197" v="809"/>
          <ac:spMkLst>
            <pc:docMk/>
            <pc:sldMk cId="3000864928" sldId="259"/>
            <ac:spMk id="36" creationId="{743AA782-23D1-4521-8CAD-47662984AA08}"/>
          </ac:spMkLst>
        </pc:spChg>
        <pc:spChg chg="add">
          <ac:chgData name="Martina Tarantino" userId="S::martina.tarantino@comprensivoalezio.onmicrosoft.com::57e90a6f-d931-4e18-95ab-e697b0c56279" providerId="AD" clId="Web-{28E6219A-F497-BFB7-A014-BD17D6B6BE7F}" dt="2022-03-08T09:00:01.197" v="809"/>
          <ac:spMkLst>
            <pc:docMk/>
            <pc:sldMk cId="3000864928" sldId="259"/>
            <ac:spMk id="38" creationId="{650D18FE-0824-4A46-B22C-A86B52E5780A}"/>
          </ac:spMkLst>
        </pc:spChg>
        <pc:picChg chg="mod ord">
          <ac:chgData name="Martina Tarantino" userId="S::martina.tarantino@comprensivoalezio.onmicrosoft.com::57e90a6f-d931-4e18-95ab-e697b0c56279" providerId="AD" clId="Web-{28E6219A-F497-BFB7-A014-BD17D6B6BE7F}" dt="2022-03-08T09:00:01.197" v="809"/>
          <ac:picMkLst>
            <pc:docMk/>
            <pc:sldMk cId="3000864928" sldId="259"/>
            <ac:picMk id="4" creationId="{3581088B-B11A-4816-A0A5-C564EEB11DB7}"/>
          </ac:picMkLst>
        </pc:picChg>
      </pc:sldChg>
      <pc:sldChg chg="modSp">
        <pc:chgData name="Martina Tarantino" userId="S::martina.tarantino@comprensivoalezio.onmicrosoft.com::57e90a6f-d931-4e18-95ab-e697b0c56279" providerId="AD" clId="Web-{28E6219A-F497-BFB7-A014-BD17D6B6BE7F}" dt="2022-03-08T09:00:57.685" v="822" actId="20577"/>
        <pc:sldMkLst>
          <pc:docMk/>
          <pc:sldMk cId="3925251566" sldId="260"/>
        </pc:sldMkLst>
        <pc:spChg chg="mod">
          <ac:chgData name="Martina Tarantino" userId="S::martina.tarantino@comprensivoalezio.onmicrosoft.com::57e90a6f-d931-4e18-95ab-e697b0c56279" providerId="AD" clId="Web-{28E6219A-F497-BFB7-A014-BD17D6B6BE7F}" dt="2022-03-08T09:00:51.263" v="820" actId="20577"/>
          <ac:spMkLst>
            <pc:docMk/>
            <pc:sldMk cId="3925251566" sldId="260"/>
            <ac:spMk id="2" creationId="{484F4507-9580-4239-A239-61720222096F}"/>
          </ac:spMkLst>
        </pc:spChg>
        <pc:spChg chg="mod">
          <ac:chgData name="Martina Tarantino" userId="S::martina.tarantino@comprensivoalezio.onmicrosoft.com::57e90a6f-d931-4e18-95ab-e697b0c56279" providerId="AD" clId="Web-{28E6219A-F497-BFB7-A014-BD17D6B6BE7F}" dt="2022-03-08T09:00:57.685" v="822" actId="20577"/>
          <ac:spMkLst>
            <pc:docMk/>
            <pc:sldMk cId="3925251566" sldId="260"/>
            <ac:spMk id="3" creationId="{D6AD27A5-73CB-4B08-A460-B6DCEE99B7A8}"/>
          </ac:spMkLst>
        </pc:spChg>
      </pc:sldChg>
      <pc:sldChg chg="addSp delSp modSp">
        <pc:chgData name="Martina Tarantino" userId="S::martina.tarantino@comprensivoalezio.onmicrosoft.com::57e90a6f-d931-4e18-95ab-e697b0c56279" providerId="AD" clId="Web-{28E6219A-F497-BFB7-A014-BD17D6B6BE7F}" dt="2022-03-08T08:39:39.415" v="703"/>
        <pc:sldMkLst>
          <pc:docMk/>
          <pc:sldMk cId="3047455148" sldId="261"/>
        </pc:sldMkLst>
        <pc:spChg chg="mod">
          <ac:chgData name="Martina Tarantino" userId="S::martina.tarantino@comprensivoalezio.onmicrosoft.com::57e90a6f-d931-4e18-95ab-e697b0c56279" providerId="AD" clId="Web-{28E6219A-F497-BFB7-A014-BD17D6B6BE7F}" dt="2022-03-08T08:39:39.415" v="703"/>
          <ac:spMkLst>
            <pc:docMk/>
            <pc:sldMk cId="3047455148" sldId="261"/>
            <ac:spMk id="2" creationId="{79E51852-177F-4232-B859-27FDFF8C26BB}"/>
          </ac:spMkLst>
        </pc:spChg>
        <pc:spChg chg="mod">
          <ac:chgData name="Martina Tarantino" userId="S::martina.tarantino@comprensivoalezio.onmicrosoft.com::57e90a6f-d931-4e18-95ab-e697b0c56279" providerId="AD" clId="Web-{28E6219A-F497-BFB7-A014-BD17D6B6BE7F}" dt="2022-03-08T08:39:39.415" v="703"/>
          <ac:spMkLst>
            <pc:docMk/>
            <pc:sldMk cId="3047455148" sldId="261"/>
            <ac:spMk id="3" creationId="{A3C1BB28-2E93-40AE-B442-EE0ACCAAC744}"/>
          </ac:spMkLst>
        </pc:spChg>
        <pc:spChg chg="del">
          <ac:chgData name="Martina Tarantino" userId="S::martina.tarantino@comprensivoalezio.onmicrosoft.com::57e90a6f-d931-4e18-95ab-e697b0c56279" providerId="AD" clId="Web-{28E6219A-F497-BFB7-A014-BD17D6B6BE7F}" dt="2022-03-08T08:39:39.415" v="703"/>
          <ac:spMkLst>
            <pc:docMk/>
            <pc:sldMk cId="3047455148" sldId="261"/>
            <ac:spMk id="40" creationId="{A6D37EE4-EA1B-46EE-A54B-5233C63C9695}"/>
          </ac:spMkLst>
        </pc:spChg>
        <pc:spChg chg="del">
          <ac:chgData name="Martina Tarantino" userId="S::martina.tarantino@comprensivoalezio.onmicrosoft.com::57e90a6f-d931-4e18-95ab-e697b0c56279" providerId="AD" clId="Web-{28E6219A-F497-BFB7-A014-BD17D6B6BE7F}" dt="2022-03-08T08:39:39.415" v="703"/>
          <ac:spMkLst>
            <pc:docMk/>
            <pc:sldMk cId="3047455148" sldId="261"/>
            <ac:spMk id="41" creationId="{927D5270-6648-4CC1-8F78-48BE299CAC25}"/>
          </ac:spMkLst>
        </pc:spChg>
        <pc:spChg chg="add">
          <ac:chgData name="Martina Tarantino" userId="S::martina.tarantino@comprensivoalezio.onmicrosoft.com::57e90a6f-d931-4e18-95ab-e697b0c56279" providerId="AD" clId="Web-{28E6219A-F497-BFB7-A014-BD17D6B6BE7F}" dt="2022-03-08T08:39:39.415" v="703"/>
          <ac:spMkLst>
            <pc:docMk/>
            <pc:sldMk cId="3047455148" sldId="261"/>
            <ac:spMk id="46" creationId="{743AA782-23D1-4521-8CAD-47662984AA08}"/>
          </ac:spMkLst>
        </pc:spChg>
        <pc:spChg chg="add">
          <ac:chgData name="Martina Tarantino" userId="S::martina.tarantino@comprensivoalezio.onmicrosoft.com::57e90a6f-d931-4e18-95ab-e697b0c56279" providerId="AD" clId="Web-{28E6219A-F497-BFB7-A014-BD17D6B6BE7F}" dt="2022-03-08T08:39:39.415" v="703"/>
          <ac:spMkLst>
            <pc:docMk/>
            <pc:sldMk cId="3047455148" sldId="261"/>
            <ac:spMk id="48" creationId="{71877DBC-BB60-40F0-AC93-2ACDBAAE60CE}"/>
          </ac:spMkLst>
        </pc:spChg>
        <pc:picChg chg="mod ord">
          <ac:chgData name="Martina Tarantino" userId="S::martina.tarantino@comprensivoalezio.onmicrosoft.com::57e90a6f-d931-4e18-95ab-e697b0c56279" providerId="AD" clId="Web-{28E6219A-F497-BFB7-A014-BD17D6B6BE7F}" dt="2022-03-08T08:39:39.415" v="703"/>
          <ac:picMkLst>
            <pc:docMk/>
            <pc:sldMk cId="3047455148" sldId="261"/>
            <ac:picMk id="5" creationId="{E9815DEF-C2C7-4CBB-9DE0-0CB6EC7F8971}"/>
          </ac:picMkLst>
        </pc:picChg>
      </pc:sldChg>
      <pc:sldChg chg="addSp delSp modSp">
        <pc:chgData name="Martina Tarantino" userId="S::martina.tarantino@comprensivoalezio.onmicrosoft.com::57e90a6f-d931-4e18-95ab-e697b0c56279" providerId="AD" clId="Web-{28E6219A-F497-BFB7-A014-BD17D6B6BE7F}" dt="2022-03-08T08:53:36.516" v="787"/>
        <pc:sldMkLst>
          <pc:docMk/>
          <pc:sldMk cId="1512681094" sldId="262"/>
        </pc:sldMkLst>
        <pc:spChg chg="mod ord">
          <ac:chgData name="Martina Tarantino" userId="S::martina.tarantino@comprensivoalezio.onmicrosoft.com::57e90a6f-d931-4e18-95ab-e697b0c56279" providerId="AD" clId="Web-{28E6219A-F497-BFB7-A014-BD17D6B6BE7F}" dt="2022-03-08T08:52:09.261" v="776"/>
          <ac:spMkLst>
            <pc:docMk/>
            <pc:sldMk cId="1512681094" sldId="262"/>
            <ac:spMk id="2" creationId="{3E82B306-A073-4EBB-91BC-B44DC2C44157}"/>
          </ac:spMkLst>
        </pc:spChg>
        <pc:spChg chg="mod ord">
          <ac:chgData name="Martina Tarantino" userId="S::martina.tarantino@comprensivoalezio.onmicrosoft.com::57e90a6f-d931-4e18-95ab-e697b0c56279" providerId="AD" clId="Web-{28E6219A-F497-BFB7-A014-BD17D6B6BE7F}" dt="2022-03-08T08:53:36.516" v="787"/>
          <ac:spMkLst>
            <pc:docMk/>
            <pc:sldMk cId="1512681094" sldId="262"/>
            <ac:spMk id="3" creationId="{0AE1D80A-3CB6-4999-BF6B-7A8A698B4D63}"/>
          </ac:spMkLst>
        </pc:spChg>
        <pc:spChg chg="add del">
          <ac:chgData name="Martina Tarantino" userId="S::martina.tarantino@comprensivoalezio.onmicrosoft.com::57e90a6f-d931-4e18-95ab-e697b0c56279" providerId="AD" clId="Web-{28E6219A-F497-BFB7-A014-BD17D6B6BE7F}" dt="2022-03-08T08:52:09.261" v="776"/>
          <ac:spMkLst>
            <pc:docMk/>
            <pc:sldMk cId="1512681094" sldId="262"/>
            <ac:spMk id="40" creationId="{A6D37EE4-EA1B-46EE-A54B-5233C63C9695}"/>
          </ac:spMkLst>
        </pc:spChg>
        <pc:spChg chg="add del">
          <ac:chgData name="Martina Tarantino" userId="S::martina.tarantino@comprensivoalezio.onmicrosoft.com::57e90a6f-d931-4e18-95ab-e697b0c56279" providerId="AD" clId="Web-{28E6219A-F497-BFB7-A014-BD17D6B6BE7F}" dt="2022-03-08T08:52:09.261" v="776"/>
          <ac:spMkLst>
            <pc:docMk/>
            <pc:sldMk cId="1512681094" sldId="262"/>
            <ac:spMk id="41" creationId="{927D5270-6648-4CC1-8F78-48BE299CAC25}"/>
          </ac:spMkLst>
        </pc:spChg>
        <pc:spChg chg="add del">
          <ac:chgData name="Martina Tarantino" userId="S::martina.tarantino@comprensivoalezio.onmicrosoft.com::57e90a6f-d931-4e18-95ab-e697b0c56279" providerId="AD" clId="Web-{28E6219A-F497-BFB7-A014-BD17D6B6BE7F}" dt="2022-03-08T08:52:09.261" v="776"/>
          <ac:spMkLst>
            <pc:docMk/>
            <pc:sldMk cId="1512681094" sldId="262"/>
            <ac:spMk id="43" creationId="{7B831B6F-405A-4B47-B9BB-5CA88F285844}"/>
          </ac:spMkLst>
        </pc:spChg>
        <pc:spChg chg="add del">
          <ac:chgData name="Martina Tarantino" userId="S::martina.tarantino@comprensivoalezio.onmicrosoft.com::57e90a6f-d931-4e18-95ab-e697b0c56279" providerId="AD" clId="Web-{28E6219A-F497-BFB7-A014-BD17D6B6BE7F}" dt="2022-03-08T08:52:09.261" v="776"/>
          <ac:spMkLst>
            <pc:docMk/>
            <pc:sldMk cId="1512681094" sldId="262"/>
            <ac:spMk id="44" creationId="{953EE71A-6488-4203-A7C4-77102FD0DCCA}"/>
          </ac:spMkLst>
        </pc:spChg>
        <pc:spChg chg="add del">
          <ac:chgData name="Martina Tarantino" userId="S::martina.tarantino@comprensivoalezio.onmicrosoft.com::57e90a6f-d931-4e18-95ab-e697b0c56279" providerId="AD" clId="Web-{28E6219A-F497-BFB7-A014-BD17D6B6BE7F}" dt="2022-03-08T08:41:20.594" v="722"/>
          <ac:spMkLst>
            <pc:docMk/>
            <pc:sldMk cId="1512681094" sldId="262"/>
            <ac:spMk id="46" creationId="{7B831B6F-405A-4B47-B9BB-5CA88F285844}"/>
          </ac:spMkLst>
        </pc:spChg>
        <pc:spChg chg="add del">
          <ac:chgData name="Martina Tarantino" userId="S::martina.tarantino@comprensivoalezio.onmicrosoft.com::57e90a6f-d931-4e18-95ab-e697b0c56279" providerId="AD" clId="Web-{28E6219A-F497-BFB7-A014-BD17D6B6BE7F}" dt="2022-03-08T08:41:20.594" v="722"/>
          <ac:spMkLst>
            <pc:docMk/>
            <pc:sldMk cId="1512681094" sldId="262"/>
            <ac:spMk id="48" creationId="{15109354-9C5D-4F8C-B0E6-D1043C7BF20A}"/>
          </ac:spMkLst>
        </pc:spChg>
        <pc:spChg chg="add del">
          <ac:chgData name="Martina Tarantino" userId="S::martina.tarantino@comprensivoalezio.onmicrosoft.com::57e90a6f-d931-4e18-95ab-e697b0c56279" providerId="AD" clId="Web-{28E6219A-F497-BFB7-A014-BD17D6B6BE7F}" dt="2022-03-08T08:41:20.594" v="722"/>
          <ac:spMkLst>
            <pc:docMk/>
            <pc:sldMk cId="1512681094" sldId="262"/>
            <ac:spMk id="50" creationId="{49B530FE-A87D-41A0-A920-ADC6539EAA44}"/>
          </ac:spMkLst>
        </pc:spChg>
        <pc:spChg chg="add del">
          <ac:chgData name="Martina Tarantino" userId="S::martina.tarantino@comprensivoalezio.onmicrosoft.com::57e90a6f-d931-4e18-95ab-e697b0c56279" providerId="AD" clId="Web-{28E6219A-F497-BFB7-A014-BD17D6B6BE7F}" dt="2022-03-08T08:41:36.642" v="724"/>
          <ac:spMkLst>
            <pc:docMk/>
            <pc:sldMk cId="1512681094" sldId="262"/>
            <ac:spMk id="52" creationId="{743AA782-23D1-4521-8CAD-47662984AA08}"/>
          </ac:spMkLst>
        </pc:spChg>
        <pc:spChg chg="add del">
          <ac:chgData name="Martina Tarantino" userId="S::martina.tarantino@comprensivoalezio.onmicrosoft.com::57e90a6f-d931-4e18-95ab-e697b0c56279" providerId="AD" clId="Web-{28E6219A-F497-BFB7-A014-BD17D6B6BE7F}" dt="2022-03-08T08:41:36.642" v="724"/>
          <ac:spMkLst>
            <pc:docMk/>
            <pc:sldMk cId="1512681094" sldId="262"/>
            <ac:spMk id="53" creationId="{71877DBC-BB60-40F0-AC93-2ACDBAAE60CE}"/>
          </ac:spMkLst>
        </pc:spChg>
        <pc:picChg chg="add del mod">
          <ac:chgData name="Martina Tarantino" userId="S::martina.tarantino@comprensivoalezio.onmicrosoft.com::57e90a6f-d931-4e18-95ab-e697b0c56279" providerId="AD" clId="Web-{28E6219A-F497-BFB7-A014-BD17D6B6BE7F}" dt="2022-03-08T08:52:53.435" v="777"/>
          <ac:picMkLst>
            <pc:docMk/>
            <pc:sldMk cId="1512681094" sldId="262"/>
            <ac:picMk id="4" creationId="{88E49F2A-1574-458C-AEDE-22C128F0F817}"/>
          </ac:picMkLst>
        </pc:picChg>
        <pc:picChg chg="del mod ord">
          <ac:chgData name="Martina Tarantino" userId="S::martina.tarantino@comprensivoalezio.onmicrosoft.com::57e90a6f-d931-4e18-95ab-e697b0c56279" providerId="AD" clId="Web-{28E6219A-F497-BFB7-A014-BD17D6B6BE7F}" dt="2022-03-08T08:51:38.884" v="772"/>
          <ac:picMkLst>
            <pc:docMk/>
            <pc:sldMk cId="1512681094" sldId="262"/>
            <ac:picMk id="5" creationId="{4B2C41BE-E181-4A7B-8D55-C6831538F47E}"/>
          </ac:picMkLst>
        </pc:picChg>
        <pc:picChg chg="add del mod">
          <ac:chgData name="Martina Tarantino" userId="S::martina.tarantino@comprensivoalezio.onmicrosoft.com::57e90a6f-d931-4e18-95ab-e697b0c56279" providerId="AD" clId="Web-{28E6219A-F497-BFB7-A014-BD17D6B6BE7F}" dt="2022-03-08T08:53:00.202" v="779"/>
          <ac:picMkLst>
            <pc:docMk/>
            <pc:sldMk cId="1512681094" sldId="262"/>
            <ac:picMk id="6" creationId="{606A0359-5ED2-4F42-B9AF-EB477E442D67}"/>
          </ac:picMkLst>
        </pc:picChg>
        <pc:picChg chg="add mod">
          <ac:chgData name="Martina Tarantino" userId="S::martina.tarantino@comprensivoalezio.onmicrosoft.com::57e90a6f-d931-4e18-95ab-e697b0c56279" providerId="AD" clId="Web-{28E6219A-F497-BFB7-A014-BD17D6B6BE7F}" dt="2022-03-08T08:53:22.062" v="786" actId="1076"/>
          <ac:picMkLst>
            <pc:docMk/>
            <pc:sldMk cId="1512681094" sldId="262"/>
            <ac:picMk id="7" creationId="{D299F998-7169-4625-ABEB-855F41DD0F66}"/>
          </ac:picMkLst>
        </pc:picChg>
      </pc:sldChg>
      <pc:sldChg chg="addSp delSp modSp">
        <pc:chgData name="Martina Tarantino" userId="S::martina.tarantino@comprensivoalezio.onmicrosoft.com::57e90a6f-d931-4e18-95ab-e697b0c56279" providerId="AD" clId="Web-{28E6219A-F497-BFB7-A014-BD17D6B6BE7F}" dt="2022-03-08T08:54:09.300" v="793"/>
        <pc:sldMkLst>
          <pc:docMk/>
          <pc:sldMk cId="3772185434" sldId="263"/>
        </pc:sldMkLst>
        <pc:spChg chg="mod">
          <ac:chgData name="Martina Tarantino" userId="S::martina.tarantino@comprensivoalezio.onmicrosoft.com::57e90a6f-d931-4e18-95ab-e697b0c56279" providerId="AD" clId="Web-{28E6219A-F497-BFB7-A014-BD17D6B6BE7F}" dt="2022-03-08T08:54:09.300" v="793"/>
          <ac:spMkLst>
            <pc:docMk/>
            <pc:sldMk cId="3772185434" sldId="263"/>
            <ac:spMk id="2" creationId="{4989868C-F271-45F5-BB00-DC9EE24C7854}"/>
          </ac:spMkLst>
        </pc:spChg>
        <pc:spChg chg="mod">
          <ac:chgData name="Martina Tarantino" userId="S::martina.tarantino@comprensivoalezio.onmicrosoft.com::57e90a6f-d931-4e18-95ab-e697b0c56279" providerId="AD" clId="Web-{28E6219A-F497-BFB7-A014-BD17D6B6BE7F}" dt="2022-03-08T08:54:09.300" v="793"/>
          <ac:spMkLst>
            <pc:docMk/>
            <pc:sldMk cId="3772185434" sldId="263"/>
            <ac:spMk id="3" creationId="{15B55262-6303-4EEC-A0A7-D547B9D7274D}"/>
          </ac:spMkLst>
        </pc:spChg>
        <pc:spChg chg="del">
          <ac:chgData name="Martina Tarantino" userId="S::martina.tarantino@comprensivoalezio.onmicrosoft.com::57e90a6f-d931-4e18-95ab-e697b0c56279" providerId="AD" clId="Web-{28E6219A-F497-BFB7-A014-BD17D6B6BE7F}" dt="2022-03-08T08:54:09.300" v="793"/>
          <ac:spMkLst>
            <pc:docMk/>
            <pc:sldMk cId="3772185434" sldId="263"/>
            <ac:spMk id="26" creationId="{A6D37EE4-EA1B-46EE-A54B-5233C63C9695}"/>
          </ac:spMkLst>
        </pc:spChg>
        <pc:spChg chg="del">
          <ac:chgData name="Martina Tarantino" userId="S::martina.tarantino@comprensivoalezio.onmicrosoft.com::57e90a6f-d931-4e18-95ab-e697b0c56279" providerId="AD" clId="Web-{28E6219A-F497-BFB7-A014-BD17D6B6BE7F}" dt="2022-03-08T08:54:09.300" v="793"/>
          <ac:spMkLst>
            <pc:docMk/>
            <pc:sldMk cId="3772185434" sldId="263"/>
            <ac:spMk id="28" creationId="{927D5270-6648-4CC1-8F78-48BE299CAC25}"/>
          </ac:spMkLst>
        </pc:spChg>
        <pc:spChg chg="add">
          <ac:chgData name="Martina Tarantino" userId="S::martina.tarantino@comprensivoalezio.onmicrosoft.com::57e90a6f-d931-4e18-95ab-e697b0c56279" providerId="AD" clId="Web-{28E6219A-F497-BFB7-A014-BD17D6B6BE7F}" dt="2022-03-08T08:54:09.300" v="793"/>
          <ac:spMkLst>
            <pc:docMk/>
            <pc:sldMk cId="3772185434" sldId="263"/>
            <ac:spMk id="33" creationId="{743AA782-23D1-4521-8CAD-47662984AA08}"/>
          </ac:spMkLst>
        </pc:spChg>
        <pc:spChg chg="add">
          <ac:chgData name="Martina Tarantino" userId="S::martina.tarantino@comprensivoalezio.onmicrosoft.com::57e90a6f-d931-4e18-95ab-e697b0c56279" providerId="AD" clId="Web-{28E6219A-F497-BFB7-A014-BD17D6B6BE7F}" dt="2022-03-08T08:54:09.300" v="793"/>
          <ac:spMkLst>
            <pc:docMk/>
            <pc:sldMk cId="3772185434" sldId="263"/>
            <ac:spMk id="35" creationId="{71877DBC-BB60-40F0-AC93-2ACDBAAE60CE}"/>
          </ac:spMkLst>
        </pc:spChg>
        <pc:picChg chg="mod ord">
          <ac:chgData name="Martina Tarantino" userId="S::martina.tarantino@comprensivoalezio.onmicrosoft.com::57e90a6f-d931-4e18-95ab-e697b0c56279" providerId="AD" clId="Web-{28E6219A-F497-BFB7-A014-BD17D6B6BE7F}" dt="2022-03-08T08:54:09.300" v="793"/>
          <ac:picMkLst>
            <pc:docMk/>
            <pc:sldMk cId="3772185434" sldId="263"/>
            <ac:picMk id="5" creationId="{190D9E03-68A1-4835-88ED-F3509BB04D30}"/>
          </ac:picMkLst>
        </pc:picChg>
      </pc:sldChg>
      <pc:sldChg chg="addSp delSp modSp">
        <pc:chgData name="Martina Tarantino" userId="S::martina.tarantino@comprensivoalezio.onmicrosoft.com::57e90a6f-d931-4e18-95ab-e697b0c56279" providerId="AD" clId="Web-{28E6219A-F497-BFB7-A014-BD17D6B6BE7F}" dt="2022-03-08T09:01:47.016" v="826" actId="20577"/>
        <pc:sldMkLst>
          <pc:docMk/>
          <pc:sldMk cId="200626030" sldId="264"/>
        </pc:sldMkLst>
        <pc:spChg chg="mod">
          <ac:chgData name="Martina Tarantino" userId="S::martina.tarantino@comprensivoalezio.onmicrosoft.com::57e90a6f-d931-4e18-95ab-e697b0c56279" providerId="AD" clId="Web-{28E6219A-F497-BFB7-A014-BD17D6B6BE7F}" dt="2022-03-08T09:01:38.453" v="824"/>
          <ac:spMkLst>
            <pc:docMk/>
            <pc:sldMk cId="200626030" sldId="264"/>
            <ac:spMk id="2" creationId="{9AAF2BF1-FD5A-462B-B9A7-1C9FBF988A0B}"/>
          </ac:spMkLst>
        </pc:spChg>
        <pc:spChg chg="mod">
          <ac:chgData name="Martina Tarantino" userId="S::martina.tarantino@comprensivoalezio.onmicrosoft.com::57e90a6f-d931-4e18-95ab-e697b0c56279" providerId="AD" clId="Web-{28E6219A-F497-BFB7-A014-BD17D6B6BE7F}" dt="2022-03-08T09:01:47.016" v="826" actId="20577"/>
          <ac:spMkLst>
            <pc:docMk/>
            <pc:sldMk cId="200626030" sldId="264"/>
            <ac:spMk id="3" creationId="{F956415F-91AF-4359-AC3E-FA64C113EAE3}"/>
          </ac:spMkLst>
        </pc:spChg>
        <pc:spChg chg="del">
          <ac:chgData name="Martina Tarantino" userId="S::martina.tarantino@comprensivoalezio.onmicrosoft.com::57e90a6f-d931-4e18-95ab-e697b0c56279" providerId="AD" clId="Web-{28E6219A-F497-BFB7-A014-BD17D6B6BE7F}" dt="2022-03-08T08:46:40.161" v="763"/>
          <ac:spMkLst>
            <pc:docMk/>
            <pc:sldMk cId="200626030" sldId="264"/>
            <ac:spMk id="17" creationId="{45D37F4E-DDB4-456B-97E0-9937730A039F}"/>
          </ac:spMkLst>
        </pc:spChg>
        <pc:spChg chg="del">
          <ac:chgData name="Martina Tarantino" userId="S::martina.tarantino@comprensivoalezio.onmicrosoft.com::57e90a6f-d931-4e18-95ab-e697b0c56279" providerId="AD" clId="Web-{28E6219A-F497-BFB7-A014-BD17D6B6BE7F}" dt="2022-03-08T08:46:40.161" v="763"/>
          <ac:spMkLst>
            <pc:docMk/>
            <pc:sldMk cId="200626030" sldId="264"/>
            <ac:spMk id="18" creationId="{B2DD41CD-8F47-4F56-AD12-4E2FF7696987}"/>
          </ac:spMkLst>
        </pc:spChg>
        <pc:spChg chg="add del">
          <ac:chgData name="Martina Tarantino" userId="S::martina.tarantino@comprensivoalezio.onmicrosoft.com::57e90a6f-d931-4e18-95ab-e697b0c56279" providerId="AD" clId="Web-{28E6219A-F497-BFB7-A014-BD17D6B6BE7F}" dt="2022-03-08T09:01:38.453" v="824"/>
          <ac:spMkLst>
            <pc:docMk/>
            <pc:sldMk cId="200626030" sldId="264"/>
            <ac:spMk id="23" creationId="{743AA782-23D1-4521-8CAD-47662984AA08}"/>
          </ac:spMkLst>
        </pc:spChg>
        <pc:spChg chg="add del">
          <ac:chgData name="Martina Tarantino" userId="S::martina.tarantino@comprensivoalezio.onmicrosoft.com::57e90a6f-d931-4e18-95ab-e697b0c56279" providerId="AD" clId="Web-{28E6219A-F497-BFB7-A014-BD17D6B6BE7F}" dt="2022-03-08T09:01:38.453" v="824"/>
          <ac:spMkLst>
            <pc:docMk/>
            <pc:sldMk cId="200626030" sldId="264"/>
            <ac:spMk id="25" creationId="{71877DBC-BB60-40F0-AC93-2ACDBAAE60CE}"/>
          </ac:spMkLst>
        </pc:spChg>
        <pc:spChg chg="add">
          <ac:chgData name="Martina Tarantino" userId="S::martina.tarantino@comprensivoalezio.onmicrosoft.com::57e90a6f-d931-4e18-95ab-e697b0c56279" providerId="AD" clId="Web-{28E6219A-F497-BFB7-A014-BD17D6B6BE7F}" dt="2022-03-08T09:01:38.453" v="824"/>
          <ac:spMkLst>
            <pc:docMk/>
            <pc:sldMk cId="200626030" sldId="264"/>
            <ac:spMk id="30" creationId="{979E27D9-03C7-44E2-9FF8-15D0C8506AF7}"/>
          </ac:spMkLst>
        </pc:spChg>
        <pc:spChg chg="add">
          <ac:chgData name="Martina Tarantino" userId="S::martina.tarantino@comprensivoalezio.onmicrosoft.com::57e90a6f-d931-4e18-95ab-e697b0c56279" providerId="AD" clId="Web-{28E6219A-F497-BFB7-A014-BD17D6B6BE7F}" dt="2022-03-08T09:01:38.453" v="824"/>
          <ac:spMkLst>
            <pc:docMk/>
            <pc:sldMk cId="200626030" sldId="264"/>
            <ac:spMk id="32" creationId="{EEBF1590-3B36-48EE-A89D-3B6F3CB256AB}"/>
          </ac:spMkLst>
        </pc:spChg>
        <pc:spChg chg="add">
          <ac:chgData name="Martina Tarantino" userId="S::martina.tarantino@comprensivoalezio.onmicrosoft.com::57e90a6f-d931-4e18-95ab-e697b0c56279" providerId="AD" clId="Web-{28E6219A-F497-BFB7-A014-BD17D6B6BE7F}" dt="2022-03-08T09:01:38.453" v="824"/>
          <ac:spMkLst>
            <pc:docMk/>
            <pc:sldMk cId="200626030" sldId="264"/>
            <ac:spMk id="34" creationId="{AC8F6C8C-AB5A-4548-942D-E3FD40ACBC49}"/>
          </ac:spMkLst>
        </pc:spChg>
        <pc:picChg chg="mod">
          <ac:chgData name="Martina Tarantino" userId="S::martina.tarantino@comprensivoalezio.onmicrosoft.com::57e90a6f-d931-4e18-95ab-e697b0c56279" providerId="AD" clId="Web-{28E6219A-F497-BFB7-A014-BD17D6B6BE7F}" dt="2022-03-08T09:01:38.453" v="824"/>
          <ac:picMkLst>
            <pc:docMk/>
            <pc:sldMk cId="200626030" sldId="264"/>
            <ac:picMk id="4" creationId="{3A47757A-98F4-4C70-892D-E7E12D349063}"/>
          </ac:picMkLst>
        </pc:picChg>
      </pc:sldChg>
      <pc:sldChg chg="addSp delSp modSp new mod modTransition setBg setClrOvrMap">
        <pc:chgData name="Martina Tarantino" userId="S::martina.tarantino@comprensivoalezio.onmicrosoft.com::57e90a6f-d931-4e18-95ab-e697b0c56279" providerId="AD" clId="Web-{28E6219A-F497-BFB7-A014-BD17D6B6BE7F}" dt="2022-03-08T08:59:24.304" v="806"/>
        <pc:sldMkLst>
          <pc:docMk/>
          <pc:sldMk cId="3082154738" sldId="265"/>
        </pc:sldMkLst>
        <pc:spChg chg="mod">
          <ac:chgData name="Martina Tarantino" userId="S::martina.tarantino@comprensivoalezio.onmicrosoft.com::57e90a6f-d931-4e18-95ab-e697b0c56279" providerId="AD" clId="Web-{28E6219A-F497-BFB7-A014-BD17D6B6BE7F}" dt="2022-03-08T07:49:49.896" v="61"/>
          <ac:spMkLst>
            <pc:docMk/>
            <pc:sldMk cId="3082154738" sldId="265"/>
            <ac:spMk id="2" creationId="{4F1A3285-379C-4B60-BC3D-86A6B25B0C2B}"/>
          </ac:spMkLst>
        </pc:spChg>
        <pc:spChg chg="mod ord">
          <ac:chgData name="Martina Tarantino" userId="S::martina.tarantino@comprensivoalezio.onmicrosoft.com::57e90a6f-d931-4e18-95ab-e697b0c56279" providerId="AD" clId="Web-{28E6219A-F497-BFB7-A014-BD17D6B6BE7F}" dt="2022-03-08T07:50:00.928" v="62" actId="1076"/>
          <ac:spMkLst>
            <pc:docMk/>
            <pc:sldMk cId="3082154738" sldId="265"/>
            <ac:spMk id="3" creationId="{337846A5-D8A8-4B57-B726-B300BA79B803}"/>
          </ac:spMkLst>
        </pc:spChg>
        <pc:spChg chg="add del">
          <ac:chgData name="Martina Tarantino" userId="S::martina.tarantino@comprensivoalezio.onmicrosoft.com::57e90a6f-d931-4e18-95ab-e697b0c56279" providerId="AD" clId="Web-{28E6219A-F497-BFB7-A014-BD17D6B6BE7F}" dt="2022-03-08T07:49:16.301" v="53"/>
          <ac:spMkLst>
            <pc:docMk/>
            <pc:sldMk cId="3082154738" sldId="265"/>
            <ac:spMk id="5" creationId="{8A0F1FB1-B8FB-4314-AB92-E11478F15631}"/>
          </ac:spMkLst>
        </pc:spChg>
        <pc:spChg chg="add del">
          <ac:chgData name="Martina Tarantino" userId="S::martina.tarantino@comprensivoalezio.onmicrosoft.com::57e90a6f-d931-4e18-95ab-e697b0c56279" providerId="AD" clId="Web-{28E6219A-F497-BFB7-A014-BD17D6B6BE7F}" dt="2022-03-08T07:47:04.620" v="34"/>
          <ac:spMkLst>
            <pc:docMk/>
            <pc:sldMk cId="3082154738" sldId="265"/>
            <ac:spMk id="9" creationId="{2B566528-1B12-4246-9431-5C2D7D081168}"/>
          </ac:spMkLst>
        </pc:spChg>
        <pc:spChg chg="add del">
          <ac:chgData name="Martina Tarantino" userId="S::martina.tarantino@comprensivoalezio.onmicrosoft.com::57e90a6f-d931-4e18-95ab-e697b0c56279" providerId="AD" clId="Web-{28E6219A-F497-BFB7-A014-BD17D6B6BE7F}" dt="2022-03-08T07:48:12.156" v="38"/>
          <ac:spMkLst>
            <pc:docMk/>
            <pc:sldMk cId="3082154738" sldId="265"/>
            <ac:spMk id="13" creationId="{2711A8FB-68FC-45FC-B01E-38F809E2D439}"/>
          </ac:spMkLst>
        </pc:spChg>
        <pc:spChg chg="add del">
          <ac:chgData name="Martina Tarantino" userId="S::martina.tarantino@comprensivoalezio.onmicrosoft.com::57e90a6f-d931-4e18-95ab-e697b0c56279" providerId="AD" clId="Web-{28E6219A-F497-BFB7-A014-BD17D6B6BE7F}" dt="2022-03-08T07:48:05.999" v="36"/>
          <ac:spMkLst>
            <pc:docMk/>
            <pc:sldMk cId="3082154738" sldId="265"/>
            <ac:spMk id="19" creationId="{743AA782-23D1-4521-8CAD-47662984AA08}"/>
          </ac:spMkLst>
        </pc:spChg>
        <pc:spChg chg="add del">
          <ac:chgData name="Martina Tarantino" userId="S::martina.tarantino@comprensivoalezio.onmicrosoft.com::57e90a6f-d931-4e18-95ab-e697b0c56279" providerId="AD" clId="Web-{28E6219A-F497-BFB7-A014-BD17D6B6BE7F}" dt="2022-03-08T07:48:05.999" v="36"/>
          <ac:spMkLst>
            <pc:docMk/>
            <pc:sldMk cId="3082154738" sldId="265"/>
            <ac:spMk id="20" creationId="{650D18FE-0824-4A46-B22C-A86B52E5780A}"/>
          </ac:spMkLst>
        </pc:spChg>
        <pc:spChg chg="add del">
          <ac:chgData name="Martina Tarantino" userId="S::martina.tarantino@comprensivoalezio.onmicrosoft.com::57e90a6f-d931-4e18-95ab-e697b0c56279" providerId="AD" clId="Web-{28E6219A-F497-BFB7-A014-BD17D6B6BE7F}" dt="2022-03-08T07:48:12.156" v="38"/>
          <ac:spMkLst>
            <pc:docMk/>
            <pc:sldMk cId="3082154738" sldId="265"/>
            <ac:spMk id="22" creationId="{2C9A9DA9-7DC8-488B-A882-123947B0F3D9}"/>
          </ac:spMkLst>
        </pc:spChg>
        <pc:spChg chg="add del">
          <ac:chgData name="Martina Tarantino" userId="S::martina.tarantino@comprensivoalezio.onmicrosoft.com::57e90a6f-d931-4e18-95ab-e697b0c56279" providerId="AD" clId="Web-{28E6219A-F497-BFB7-A014-BD17D6B6BE7F}" dt="2022-03-08T07:48:12.156" v="38"/>
          <ac:spMkLst>
            <pc:docMk/>
            <pc:sldMk cId="3082154738" sldId="265"/>
            <ac:spMk id="23" creationId="{57F6BDD4-E066-4008-8011-6CC31AEB4556}"/>
          </ac:spMkLst>
        </pc:spChg>
        <pc:spChg chg="add del">
          <ac:chgData name="Martina Tarantino" userId="S::martina.tarantino@comprensivoalezio.onmicrosoft.com::57e90a6f-d931-4e18-95ab-e697b0c56279" providerId="AD" clId="Web-{28E6219A-F497-BFB7-A014-BD17D6B6BE7F}" dt="2022-03-08T07:48:12.156" v="38"/>
          <ac:spMkLst>
            <pc:docMk/>
            <pc:sldMk cId="3082154738" sldId="265"/>
            <ac:spMk id="24" creationId="{2A865FE3-5FC9-4049-87CF-30019C46C0F5}"/>
          </ac:spMkLst>
        </pc:spChg>
        <pc:spChg chg="add del">
          <ac:chgData name="Martina Tarantino" userId="S::martina.tarantino@comprensivoalezio.onmicrosoft.com::57e90a6f-d931-4e18-95ab-e697b0c56279" providerId="AD" clId="Web-{28E6219A-F497-BFB7-A014-BD17D6B6BE7F}" dt="2022-03-08T07:48:14.656" v="40"/>
          <ac:spMkLst>
            <pc:docMk/>
            <pc:sldMk cId="3082154738" sldId="265"/>
            <ac:spMk id="26" creationId="{867D4867-5BA7-4462-B2F6-A23F4A622AA7}"/>
          </ac:spMkLst>
        </pc:spChg>
        <pc:spChg chg="add del">
          <ac:chgData name="Martina Tarantino" userId="S::martina.tarantino@comprensivoalezio.onmicrosoft.com::57e90a6f-d931-4e18-95ab-e697b0c56279" providerId="AD" clId="Web-{28E6219A-F497-BFB7-A014-BD17D6B6BE7F}" dt="2022-03-08T07:48:17.422" v="42"/>
          <ac:spMkLst>
            <pc:docMk/>
            <pc:sldMk cId="3082154738" sldId="265"/>
            <ac:spMk id="28" creationId="{DD38EE57-B708-47C9-A4A4-E25F09FAB029}"/>
          </ac:spMkLst>
        </pc:spChg>
        <pc:spChg chg="add del">
          <ac:chgData name="Martina Tarantino" userId="S::martina.tarantino@comprensivoalezio.onmicrosoft.com::57e90a6f-d931-4e18-95ab-e697b0c56279" providerId="AD" clId="Web-{28E6219A-F497-BFB7-A014-BD17D6B6BE7F}" dt="2022-03-08T07:48:19.953" v="44"/>
          <ac:spMkLst>
            <pc:docMk/>
            <pc:sldMk cId="3082154738" sldId="265"/>
            <ac:spMk id="33" creationId="{22587ECF-85E9-4393-9D87-8EB6F3F6C208}"/>
          </ac:spMkLst>
        </pc:spChg>
        <pc:spChg chg="add del">
          <ac:chgData name="Martina Tarantino" userId="S::martina.tarantino@comprensivoalezio.onmicrosoft.com::57e90a6f-d931-4e18-95ab-e697b0c56279" providerId="AD" clId="Web-{28E6219A-F497-BFB7-A014-BD17D6B6BE7F}" dt="2022-03-08T07:49:49.896" v="61"/>
          <ac:spMkLst>
            <pc:docMk/>
            <pc:sldMk cId="3082154738" sldId="265"/>
            <ac:spMk id="35" creationId="{7B831B6F-405A-4B47-B9BB-5CA88F285844}"/>
          </ac:spMkLst>
        </pc:spChg>
        <pc:spChg chg="add del">
          <ac:chgData name="Martina Tarantino" userId="S::martina.tarantino@comprensivoalezio.onmicrosoft.com::57e90a6f-d931-4e18-95ab-e697b0c56279" providerId="AD" clId="Web-{28E6219A-F497-BFB7-A014-BD17D6B6BE7F}" dt="2022-03-08T07:49:49.896" v="61"/>
          <ac:spMkLst>
            <pc:docMk/>
            <pc:sldMk cId="3082154738" sldId="265"/>
            <ac:spMk id="36" creationId="{953EE71A-6488-4203-A7C4-77102FD0DCCA}"/>
          </ac:spMkLst>
        </pc:spChg>
        <pc:spChg chg="add del">
          <ac:chgData name="Martina Tarantino" userId="S::martina.tarantino@comprensivoalezio.onmicrosoft.com::57e90a6f-d931-4e18-95ab-e697b0c56279" providerId="AD" clId="Web-{28E6219A-F497-BFB7-A014-BD17D6B6BE7F}" dt="2022-03-08T07:49:49.896" v="61"/>
          <ac:spMkLst>
            <pc:docMk/>
            <pc:sldMk cId="3082154738" sldId="265"/>
            <ac:spMk id="41" creationId="{7B831B6F-405A-4B47-B9BB-5CA88F285844}"/>
          </ac:spMkLst>
        </pc:spChg>
        <pc:spChg chg="add del">
          <ac:chgData name="Martina Tarantino" userId="S::martina.tarantino@comprensivoalezio.onmicrosoft.com::57e90a6f-d931-4e18-95ab-e697b0c56279" providerId="AD" clId="Web-{28E6219A-F497-BFB7-A014-BD17D6B6BE7F}" dt="2022-03-08T07:49:49.896" v="61"/>
          <ac:spMkLst>
            <pc:docMk/>
            <pc:sldMk cId="3082154738" sldId="265"/>
            <ac:spMk id="43" creationId="{953EE71A-6488-4203-A7C4-77102FD0DCCA}"/>
          </ac:spMkLst>
        </pc:spChg>
        <pc:grpChg chg="add del">
          <ac:chgData name="Martina Tarantino" userId="S::martina.tarantino@comprensivoalezio.onmicrosoft.com::57e90a6f-d931-4e18-95ab-e697b0c56279" providerId="AD" clId="Web-{28E6219A-F497-BFB7-A014-BD17D6B6BE7F}" dt="2022-03-08T07:47:04.620" v="34"/>
          <ac:grpSpMkLst>
            <pc:docMk/>
            <pc:sldMk cId="3082154738" sldId="265"/>
            <ac:grpSpMk id="11" creationId="{828A5161-06F1-46CF-8AD7-844680A59E13}"/>
          </ac:grpSpMkLst>
        </pc:grpChg>
        <pc:grpChg chg="add del">
          <ac:chgData name="Martina Tarantino" userId="S::martina.tarantino@comprensivoalezio.onmicrosoft.com::57e90a6f-d931-4e18-95ab-e697b0c56279" providerId="AD" clId="Web-{28E6219A-F497-BFB7-A014-BD17D6B6BE7F}" dt="2022-03-08T07:47:04.620" v="34"/>
          <ac:grpSpMkLst>
            <pc:docMk/>
            <pc:sldMk cId="3082154738" sldId="265"/>
            <ac:grpSpMk id="15" creationId="{5995D10D-E9C9-47DB-AE7E-801FEF38F5C9}"/>
          </ac:grpSpMkLst>
        </pc:grpChg>
        <pc:grpChg chg="add del">
          <ac:chgData name="Martina Tarantino" userId="S::martina.tarantino@comprensivoalezio.onmicrosoft.com::57e90a6f-d931-4e18-95ab-e697b0c56279" providerId="AD" clId="Web-{28E6219A-F497-BFB7-A014-BD17D6B6BE7F}" dt="2022-03-08T07:48:17.422" v="42"/>
          <ac:grpSpMkLst>
            <pc:docMk/>
            <pc:sldMk cId="3082154738" sldId="265"/>
            <ac:grpSpMk id="29" creationId="{57A28182-58A5-4DBB-8F64-BD944BCA8154}"/>
          </ac:grpSpMkLst>
        </pc:grpChg>
        <pc:picChg chg="add mod">
          <ac:chgData name="Martina Tarantino" userId="S::martina.tarantino@comprensivoalezio.onmicrosoft.com::57e90a6f-d931-4e18-95ab-e697b0c56279" providerId="AD" clId="Web-{28E6219A-F497-BFB7-A014-BD17D6B6BE7F}" dt="2022-03-08T07:49:49.896" v="61"/>
          <ac:picMkLst>
            <pc:docMk/>
            <pc:sldMk cId="3082154738" sldId="265"/>
            <ac:picMk id="4" creationId="{48EFA824-CD50-4025-934C-D93A89DBE6FF}"/>
          </ac:picMkLst>
        </pc:picChg>
      </pc:sldChg>
      <pc:sldChg chg="addSp delSp modSp new mod modTransition setBg">
        <pc:chgData name="Martina Tarantino" userId="S::martina.tarantino@comprensivoalezio.onmicrosoft.com::57e90a6f-d931-4e18-95ab-e697b0c56279" providerId="AD" clId="Web-{28E6219A-F497-BFB7-A014-BD17D6B6BE7F}" dt="2022-03-08T09:04:35.808" v="835" actId="20577"/>
        <pc:sldMkLst>
          <pc:docMk/>
          <pc:sldMk cId="3386508379" sldId="266"/>
        </pc:sldMkLst>
        <pc:spChg chg="mod">
          <ac:chgData name="Martina Tarantino" userId="S::martina.tarantino@comprensivoalezio.onmicrosoft.com::57e90a6f-d931-4e18-95ab-e697b0c56279" providerId="AD" clId="Web-{28E6219A-F497-BFB7-A014-BD17D6B6BE7F}" dt="2022-03-08T09:04:27.669" v="834" actId="20577"/>
          <ac:spMkLst>
            <pc:docMk/>
            <pc:sldMk cId="3386508379" sldId="266"/>
            <ac:spMk id="2" creationId="{370756A8-CA8C-47E9-BB3D-45C836E16A0F}"/>
          </ac:spMkLst>
        </pc:spChg>
        <pc:spChg chg="mod ord">
          <ac:chgData name="Martina Tarantino" userId="S::martina.tarantino@comprensivoalezio.onmicrosoft.com::57e90a6f-d931-4e18-95ab-e697b0c56279" providerId="AD" clId="Web-{28E6219A-F497-BFB7-A014-BD17D6B6BE7F}" dt="2022-03-08T09:04:35.808" v="835" actId="20577"/>
          <ac:spMkLst>
            <pc:docMk/>
            <pc:sldMk cId="3386508379" sldId="266"/>
            <ac:spMk id="3" creationId="{D96C1271-01A6-4E91-A920-A68A49DD4B7E}"/>
          </ac:spMkLst>
        </pc:spChg>
        <pc:spChg chg="add del">
          <ac:chgData name="Martina Tarantino" userId="S::martina.tarantino@comprensivoalezio.onmicrosoft.com::57e90a6f-d931-4e18-95ab-e697b0c56279" providerId="AD" clId="Web-{28E6219A-F497-BFB7-A014-BD17D6B6BE7F}" dt="2022-03-08T08:20:58.234" v="257"/>
          <ac:spMkLst>
            <pc:docMk/>
            <pc:sldMk cId="3386508379" sldId="266"/>
            <ac:spMk id="9" creationId="{743AA782-23D1-4521-8CAD-47662984AA08}"/>
          </ac:spMkLst>
        </pc:spChg>
        <pc:spChg chg="add del">
          <ac:chgData name="Martina Tarantino" userId="S::martina.tarantino@comprensivoalezio.onmicrosoft.com::57e90a6f-d931-4e18-95ab-e697b0c56279" providerId="AD" clId="Web-{28E6219A-F497-BFB7-A014-BD17D6B6BE7F}" dt="2022-03-08T08:20:58.234" v="257"/>
          <ac:spMkLst>
            <pc:docMk/>
            <pc:sldMk cId="3386508379" sldId="266"/>
            <ac:spMk id="11" creationId="{71877DBC-BB60-40F0-AC93-2ACDBAAE60CE}"/>
          </ac:spMkLst>
        </pc:spChg>
        <pc:spChg chg="add del">
          <ac:chgData name="Martina Tarantino" userId="S::martina.tarantino@comprensivoalezio.onmicrosoft.com::57e90a6f-d931-4e18-95ab-e697b0c56279" providerId="AD" clId="Web-{28E6219A-F497-BFB7-A014-BD17D6B6BE7F}" dt="2022-03-08T09:03:57.665" v="830"/>
          <ac:spMkLst>
            <pc:docMk/>
            <pc:sldMk cId="3386508379" sldId="266"/>
            <ac:spMk id="13" creationId="{7B831B6F-405A-4B47-B9BB-5CA88F285844}"/>
          </ac:spMkLst>
        </pc:spChg>
        <pc:spChg chg="add del">
          <ac:chgData name="Martina Tarantino" userId="S::martina.tarantino@comprensivoalezio.onmicrosoft.com::57e90a6f-d931-4e18-95ab-e697b0c56279" providerId="AD" clId="Web-{28E6219A-F497-BFB7-A014-BD17D6B6BE7F}" dt="2022-03-08T09:03:57.665" v="830"/>
          <ac:spMkLst>
            <pc:docMk/>
            <pc:sldMk cId="3386508379" sldId="266"/>
            <ac:spMk id="14" creationId="{953EE71A-6488-4203-A7C4-77102FD0DCCA}"/>
          </ac:spMkLst>
        </pc:spChg>
        <pc:spChg chg="add">
          <ac:chgData name="Martina Tarantino" userId="S::martina.tarantino@comprensivoalezio.onmicrosoft.com::57e90a6f-d931-4e18-95ab-e697b0c56279" providerId="AD" clId="Web-{28E6219A-F497-BFB7-A014-BD17D6B6BE7F}" dt="2022-03-08T09:03:57.665" v="830"/>
          <ac:spMkLst>
            <pc:docMk/>
            <pc:sldMk cId="3386508379" sldId="266"/>
            <ac:spMk id="19" creationId="{2596F992-698C-48C0-9D89-70DA4CE927EF}"/>
          </ac:spMkLst>
        </pc:spChg>
        <pc:spChg chg="add">
          <ac:chgData name="Martina Tarantino" userId="S::martina.tarantino@comprensivoalezio.onmicrosoft.com::57e90a6f-d931-4e18-95ab-e697b0c56279" providerId="AD" clId="Web-{28E6219A-F497-BFB7-A014-BD17D6B6BE7F}" dt="2022-03-08T09:03:57.665" v="830"/>
          <ac:spMkLst>
            <pc:docMk/>
            <pc:sldMk cId="3386508379" sldId="266"/>
            <ac:spMk id="21" creationId="{A344AAA5-41F4-4862-97EF-688D31DC7567}"/>
          </ac:spMkLst>
        </pc:spChg>
        <pc:spChg chg="add">
          <ac:chgData name="Martina Tarantino" userId="S::martina.tarantino@comprensivoalezio.onmicrosoft.com::57e90a6f-d931-4e18-95ab-e697b0c56279" providerId="AD" clId="Web-{28E6219A-F497-BFB7-A014-BD17D6B6BE7F}" dt="2022-03-08T09:03:57.665" v="830"/>
          <ac:spMkLst>
            <pc:docMk/>
            <pc:sldMk cId="3386508379" sldId="266"/>
            <ac:spMk id="23" creationId="{69E1A62C-2AAF-4B3E-8CDB-65E237080997}"/>
          </ac:spMkLst>
        </pc:spChg>
        <pc:picChg chg="add mod ord">
          <ac:chgData name="Martina Tarantino" userId="S::martina.tarantino@comprensivoalezio.onmicrosoft.com::57e90a6f-d931-4e18-95ab-e697b0c56279" providerId="AD" clId="Web-{28E6219A-F497-BFB7-A014-BD17D6B6BE7F}" dt="2022-03-08T09:03:57.665" v="830"/>
          <ac:picMkLst>
            <pc:docMk/>
            <pc:sldMk cId="3386508379" sldId="266"/>
            <ac:picMk id="4" creationId="{3802EC04-D02E-4837-8626-0A5D49A20C3F}"/>
          </ac:picMkLst>
        </pc:picChg>
      </pc:sldChg>
      <pc:sldChg chg="addSp delSp modSp new mod modTransition setBg">
        <pc:chgData name="Martina Tarantino" userId="S::martina.tarantino@comprensivoalezio.onmicrosoft.com::57e90a6f-d931-4e18-95ab-e697b0c56279" providerId="AD" clId="Web-{28E6219A-F497-BFB7-A014-BD17D6B6BE7F}" dt="2022-03-08T08:59:30.039" v="807"/>
        <pc:sldMkLst>
          <pc:docMk/>
          <pc:sldMk cId="3788643564" sldId="267"/>
        </pc:sldMkLst>
        <pc:spChg chg="mod">
          <ac:chgData name="Martina Tarantino" userId="S::martina.tarantino@comprensivoalezio.onmicrosoft.com::57e90a6f-d931-4e18-95ab-e697b0c56279" providerId="AD" clId="Web-{28E6219A-F497-BFB7-A014-BD17D6B6BE7F}" dt="2022-03-08T08:05:12.596" v="150"/>
          <ac:spMkLst>
            <pc:docMk/>
            <pc:sldMk cId="3788643564" sldId="267"/>
            <ac:spMk id="2" creationId="{56BAA9A0-54E6-445A-90B9-CFEA748C3D55}"/>
          </ac:spMkLst>
        </pc:spChg>
        <pc:spChg chg="mod ord">
          <ac:chgData name="Martina Tarantino" userId="S::martina.tarantino@comprensivoalezio.onmicrosoft.com::57e90a6f-d931-4e18-95ab-e697b0c56279" providerId="AD" clId="Web-{28E6219A-F497-BFB7-A014-BD17D6B6BE7F}" dt="2022-03-08T08:27:17.899" v="430" actId="20577"/>
          <ac:spMkLst>
            <pc:docMk/>
            <pc:sldMk cId="3788643564" sldId="267"/>
            <ac:spMk id="3" creationId="{3051B377-DD79-49E8-AAD8-6997B3BE9509}"/>
          </ac:spMkLst>
        </pc:spChg>
        <pc:spChg chg="add del">
          <ac:chgData name="Martina Tarantino" userId="S::martina.tarantino@comprensivoalezio.onmicrosoft.com::57e90a6f-d931-4e18-95ab-e697b0c56279" providerId="AD" clId="Web-{28E6219A-F497-BFB7-A014-BD17D6B6BE7F}" dt="2022-03-08T08:04:58.907" v="143"/>
          <ac:spMkLst>
            <pc:docMk/>
            <pc:sldMk cId="3788643564" sldId="267"/>
            <ac:spMk id="9" creationId="{743AA782-23D1-4521-8CAD-47662984AA08}"/>
          </ac:spMkLst>
        </pc:spChg>
        <pc:spChg chg="add del">
          <ac:chgData name="Martina Tarantino" userId="S::martina.tarantino@comprensivoalezio.onmicrosoft.com::57e90a6f-d931-4e18-95ab-e697b0c56279" providerId="AD" clId="Web-{28E6219A-F497-BFB7-A014-BD17D6B6BE7F}" dt="2022-03-08T08:04:58.907" v="143"/>
          <ac:spMkLst>
            <pc:docMk/>
            <pc:sldMk cId="3788643564" sldId="267"/>
            <ac:spMk id="11" creationId="{650D18FE-0824-4A46-B22C-A86B52E5780A}"/>
          </ac:spMkLst>
        </pc:spChg>
        <pc:spChg chg="add del">
          <ac:chgData name="Martina Tarantino" userId="S::martina.tarantino@comprensivoalezio.onmicrosoft.com::57e90a6f-d931-4e18-95ab-e697b0c56279" providerId="AD" clId="Web-{28E6219A-F497-BFB7-A014-BD17D6B6BE7F}" dt="2022-03-08T08:05:06.236" v="145"/>
          <ac:spMkLst>
            <pc:docMk/>
            <pc:sldMk cId="3788643564" sldId="267"/>
            <ac:spMk id="13" creationId="{743AA782-23D1-4521-8CAD-47662984AA08}"/>
          </ac:spMkLst>
        </pc:spChg>
        <pc:spChg chg="add del">
          <ac:chgData name="Martina Tarantino" userId="S::martina.tarantino@comprensivoalezio.onmicrosoft.com::57e90a6f-d931-4e18-95ab-e697b0c56279" providerId="AD" clId="Web-{28E6219A-F497-BFB7-A014-BD17D6B6BE7F}" dt="2022-03-08T08:05:06.236" v="145"/>
          <ac:spMkLst>
            <pc:docMk/>
            <pc:sldMk cId="3788643564" sldId="267"/>
            <ac:spMk id="14" creationId="{71877DBC-BB60-40F0-AC93-2ACDBAAE60CE}"/>
          </ac:spMkLst>
        </pc:spChg>
        <pc:spChg chg="add del">
          <ac:chgData name="Martina Tarantino" userId="S::martina.tarantino@comprensivoalezio.onmicrosoft.com::57e90a6f-d931-4e18-95ab-e697b0c56279" providerId="AD" clId="Web-{28E6219A-F497-BFB7-A014-BD17D6B6BE7F}" dt="2022-03-08T08:05:08.845" v="147"/>
          <ac:spMkLst>
            <pc:docMk/>
            <pc:sldMk cId="3788643564" sldId="267"/>
            <ac:spMk id="16" creationId="{7B831B6F-405A-4B47-B9BB-5CA88F285844}"/>
          </ac:spMkLst>
        </pc:spChg>
        <pc:spChg chg="add del">
          <ac:chgData name="Martina Tarantino" userId="S::martina.tarantino@comprensivoalezio.onmicrosoft.com::57e90a6f-d931-4e18-95ab-e697b0c56279" providerId="AD" clId="Web-{28E6219A-F497-BFB7-A014-BD17D6B6BE7F}" dt="2022-03-08T08:05:08.845" v="147"/>
          <ac:spMkLst>
            <pc:docMk/>
            <pc:sldMk cId="3788643564" sldId="267"/>
            <ac:spMk id="17" creationId="{953EE71A-6488-4203-A7C4-77102FD0DCCA}"/>
          </ac:spMkLst>
        </pc:spChg>
        <pc:spChg chg="add del">
          <ac:chgData name="Martina Tarantino" userId="S::martina.tarantino@comprensivoalezio.onmicrosoft.com::57e90a6f-d931-4e18-95ab-e697b0c56279" providerId="AD" clId="Web-{28E6219A-F497-BFB7-A014-BD17D6B6BE7F}" dt="2022-03-08T08:05:12.580" v="149"/>
          <ac:spMkLst>
            <pc:docMk/>
            <pc:sldMk cId="3788643564" sldId="267"/>
            <ac:spMk id="19" creationId="{743AA782-23D1-4521-8CAD-47662984AA08}"/>
          </ac:spMkLst>
        </pc:spChg>
        <pc:spChg chg="add del">
          <ac:chgData name="Martina Tarantino" userId="S::martina.tarantino@comprensivoalezio.onmicrosoft.com::57e90a6f-d931-4e18-95ab-e697b0c56279" providerId="AD" clId="Web-{28E6219A-F497-BFB7-A014-BD17D6B6BE7F}" dt="2022-03-08T08:05:12.580" v="149"/>
          <ac:spMkLst>
            <pc:docMk/>
            <pc:sldMk cId="3788643564" sldId="267"/>
            <ac:spMk id="20" creationId="{71877DBC-BB60-40F0-AC93-2ACDBAAE60CE}"/>
          </ac:spMkLst>
        </pc:spChg>
        <pc:spChg chg="add del ord">
          <ac:chgData name="Martina Tarantino" userId="S::martina.tarantino@comprensivoalezio.onmicrosoft.com::57e90a6f-d931-4e18-95ab-e697b0c56279" providerId="AD" clId="Web-{28E6219A-F497-BFB7-A014-BD17D6B6BE7F}" dt="2022-03-08T08:06:19.162" v="163"/>
          <ac:spMkLst>
            <pc:docMk/>
            <pc:sldMk cId="3788643564" sldId="267"/>
            <ac:spMk id="22" creationId="{743AA782-23D1-4521-8CAD-47662984AA08}"/>
          </ac:spMkLst>
        </pc:spChg>
        <pc:spChg chg="add del">
          <ac:chgData name="Martina Tarantino" userId="S::martina.tarantino@comprensivoalezio.onmicrosoft.com::57e90a6f-d931-4e18-95ab-e697b0c56279" providerId="AD" clId="Web-{28E6219A-F497-BFB7-A014-BD17D6B6BE7F}" dt="2022-03-08T08:06:19.162" v="163"/>
          <ac:spMkLst>
            <pc:docMk/>
            <pc:sldMk cId="3788643564" sldId="267"/>
            <ac:spMk id="23" creationId="{650D18FE-0824-4A46-B22C-A86B52E5780A}"/>
          </ac:spMkLst>
        </pc:spChg>
        <pc:spChg chg="add">
          <ac:chgData name="Martina Tarantino" userId="S::martina.tarantino@comprensivoalezio.onmicrosoft.com::57e90a6f-d931-4e18-95ab-e697b0c56279" providerId="AD" clId="Web-{28E6219A-F497-BFB7-A014-BD17D6B6BE7F}" dt="2022-03-08T08:06:19.162" v="163"/>
          <ac:spMkLst>
            <pc:docMk/>
            <pc:sldMk cId="3788643564" sldId="267"/>
            <ac:spMk id="28" creationId="{743AA782-23D1-4521-8CAD-47662984AA08}"/>
          </ac:spMkLst>
        </pc:spChg>
        <pc:spChg chg="add">
          <ac:chgData name="Martina Tarantino" userId="S::martina.tarantino@comprensivoalezio.onmicrosoft.com::57e90a6f-d931-4e18-95ab-e697b0c56279" providerId="AD" clId="Web-{28E6219A-F497-BFB7-A014-BD17D6B6BE7F}" dt="2022-03-08T08:06:19.162" v="163"/>
          <ac:spMkLst>
            <pc:docMk/>
            <pc:sldMk cId="3788643564" sldId="267"/>
            <ac:spMk id="30" creationId="{650D18FE-0824-4A46-B22C-A86B52E5780A}"/>
          </ac:spMkLst>
        </pc:spChg>
        <pc:picChg chg="add del mod ord">
          <ac:chgData name="Martina Tarantino" userId="S::martina.tarantino@comprensivoalezio.onmicrosoft.com::57e90a6f-d931-4e18-95ab-e697b0c56279" providerId="AD" clId="Web-{28E6219A-F497-BFB7-A014-BD17D6B6BE7F}" dt="2022-03-08T08:05:53.614" v="161"/>
          <ac:picMkLst>
            <pc:docMk/>
            <pc:sldMk cId="3788643564" sldId="267"/>
            <ac:picMk id="4" creationId="{2D1488EA-FF7B-44DB-8437-B667203168F7}"/>
          </ac:picMkLst>
        </pc:picChg>
        <pc:picChg chg="add mod">
          <ac:chgData name="Martina Tarantino" userId="S::martina.tarantino@comprensivoalezio.onmicrosoft.com::57e90a6f-d931-4e18-95ab-e697b0c56279" providerId="AD" clId="Web-{28E6219A-F497-BFB7-A014-BD17D6B6BE7F}" dt="2022-03-08T08:13:24.627" v="170" actId="1076"/>
          <ac:picMkLst>
            <pc:docMk/>
            <pc:sldMk cId="3788643564" sldId="267"/>
            <ac:picMk id="5" creationId="{B40F48CC-8AFE-415F-9A2C-95EEA7411EE6}"/>
          </ac:picMkLst>
        </pc:picChg>
      </pc:sldChg>
      <pc:sldChg chg="addSp delSp modSp new mod modTransition setBg">
        <pc:chgData name="Martina Tarantino" userId="S::martina.tarantino@comprensivoalezio.onmicrosoft.com::57e90a6f-d931-4e18-95ab-e697b0c56279" providerId="AD" clId="Web-{28E6219A-F497-BFB7-A014-BD17D6B6BE7F}" dt="2022-03-08T09:02:11.143" v="829"/>
        <pc:sldMkLst>
          <pc:docMk/>
          <pc:sldMk cId="3659734415" sldId="268"/>
        </pc:sldMkLst>
        <pc:spChg chg="mod">
          <ac:chgData name="Martina Tarantino" userId="S::martina.tarantino@comprensivoalezio.onmicrosoft.com::57e90a6f-d931-4e18-95ab-e697b0c56279" providerId="AD" clId="Web-{28E6219A-F497-BFB7-A014-BD17D6B6BE7F}" dt="2022-03-08T09:02:03.252" v="828"/>
          <ac:spMkLst>
            <pc:docMk/>
            <pc:sldMk cId="3659734415" sldId="268"/>
            <ac:spMk id="2" creationId="{96EC9465-62C9-43EA-9A3A-0F0BBC296A53}"/>
          </ac:spMkLst>
        </pc:spChg>
        <pc:spChg chg="mod">
          <ac:chgData name="Martina Tarantino" userId="S::martina.tarantino@comprensivoalezio.onmicrosoft.com::57e90a6f-d931-4e18-95ab-e697b0c56279" providerId="AD" clId="Web-{28E6219A-F497-BFB7-A014-BD17D6B6BE7F}" dt="2022-03-08T09:02:03.252" v="828"/>
          <ac:spMkLst>
            <pc:docMk/>
            <pc:sldMk cId="3659734415" sldId="268"/>
            <ac:spMk id="3" creationId="{D01ACD1F-74B5-47F3-8981-00EB2E1E1F83}"/>
          </ac:spMkLst>
        </pc:spChg>
        <pc:spChg chg="add del">
          <ac:chgData name="Martina Tarantino" userId="S::martina.tarantino@comprensivoalezio.onmicrosoft.com::57e90a6f-d931-4e18-95ab-e697b0c56279" providerId="AD" clId="Web-{28E6219A-F497-BFB7-A014-BD17D6B6BE7F}" dt="2022-03-08T09:02:03.252" v="828"/>
          <ac:spMkLst>
            <pc:docMk/>
            <pc:sldMk cId="3659734415" sldId="268"/>
            <ac:spMk id="9" creationId="{12609869-9E80-471B-A487-A53288E0E791}"/>
          </ac:spMkLst>
        </pc:spChg>
        <pc:spChg chg="add del">
          <ac:chgData name="Martina Tarantino" userId="S::martina.tarantino@comprensivoalezio.onmicrosoft.com::57e90a6f-d931-4e18-95ab-e697b0c56279" providerId="AD" clId="Web-{28E6219A-F497-BFB7-A014-BD17D6B6BE7F}" dt="2022-03-08T09:02:03.252" v="828"/>
          <ac:spMkLst>
            <pc:docMk/>
            <pc:sldMk cId="3659734415" sldId="268"/>
            <ac:spMk id="11" creationId="{7004738A-9D34-43E8-97D2-CA0EED4F8BE0}"/>
          </ac:spMkLst>
        </pc:spChg>
        <pc:spChg chg="add del">
          <ac:chgData name="Martina Tarantino" userId="S::martina.tarantino@comprensivoalezio.onmicrosoft.com::57e90a6f-d931-4e18-95ab-e697b0c56279" providerId="AD" clId="Web-{28E6219A-F497-BFB7-A014-BD17D6B6BE7F}" dt="2022-03-08T09:02:03.252" v="828"/>
          <ac:spMkLst>
            <pc:docMk/>
            <pc:sldMk cId="3659734415" sldId="268"/>
            <ac:spMk id="13" creationId="{B8B8D07F-F13E-443E-BA68-2D26672D76B9}"/>
          </ac:spMkLst>
        </pc:spChg>
        <pc:spChg chg="add del">
          <ac:chgData name="Martina Tarantino" userId="S::martina.tarantino@comprensivoalezio.onmicrosoft.com::57e90a6f-d931-4e18-95ab-e697b0c56279" providerId="AD" clId="Web-{28E6219A-F497-BFB7-A014-BD17D6B6BE7F}" dt="2022-03-08T09:02:03.252" v="828"/>
          <ac:spMkLst>
            <pc:docMk/>
            <pc:sldMk cId="3659734415" sldId="268"/>
            <ac:spMk id="15" creationId="{2813A4FA-24A5-41ED-A534-3807D1B2F344}"/>
          </ac:spMkLst>
        </pc:spChg>
        <pc:spChg chg="add del">
          <ac:chgData name="Martina Tarantino" userId="S::martina.tarantino@comprensivoalezio.onmicrosoft.com::57e90a6f-d931-4e18-95ab-e697b0c56279" providerId="AD" clId="Web-{28E6219A-F497-BFB7-A014-BD17D6B6BE7F}" dt="2022-03-08T09:02:03.252" v="828"/>
          <ac:spMkLst>
            <pc:docMk/>
            <pc:sldMk cId="3659734415" sldId="268"/>
            <ac:spMk id="17" creationId="{C3944F27-CA70-4E84-A51A-E6BF89558979}"/>
          </ac:spMkLst>
        </pc:spChg>
        <pc:spChg chg="add del">
          <ac:chgData name="Martina Tarantino" userId="S::martina.tarantino@comprensivoalezio.onmicrosoft.com::57e90a6f-d931-4e18-95ab-e697b0c56279" providerId="AD" clId="Web-{28E6219A-F497-BFB7-A014-BD17D6B6BE7F}" dt="2022-03-08T09:02:03.252" v="828"/>
          <ac:spMkLst>
            <pc:docMk/>
            <pc:sldMk cId="3659734415" sldId="268"/>
            <ac:spMk id="22" creationId="{979E27D9-03C7-44E2-9FF8-15D0C8506AF7}"/>
          </ac:spMkLst>
        </pc:spChg>
        <pc:spChg chg="add del">
          <ac:chgData name="Martina Tarantino" userId="S::martina.tarantino@comprensivoalezio.onmicrosoft.com::57e90a6f-d931-4e18-95ab-e697b0c56279" providerId="AD" clId="Web-{28E6219A-F497-BFB7-A014-BD17D6B6BE7F}" dt="2022-03-08T09:02:03.252" v="828"/>
          <ac:spMkLst>
            <pc:docMk/>
            <pc:sldMk cId="3659734415" sldId="268"/>
            <ac:spMk id="24" creationId="{EEBF1590-3B36-48EE-A89D-3B6F3CB256AB}"/>
          </ac:spMkLst>
        </pc:spChg>
        <pc:spChg chg="add del">
          <ac:chgData name="Martina Tarantino" userId="S::martina.tarantino@comprensivoalezio.onmicrosoft.com::57e90a6f-d931-4e18-95ab-e697b0c56279" providerId="AD" clId="Web-{28E6219A-F497-BFB7-A014-BD17D6B6BE7F}" dt="2022-03-08T09:02:03.252" v="828"/>
          <ac:spMkLst>
            <pc:docMk/>
            <pc:sldMk cId="3659734415" sldId="268"/>
            <ac:spMk id="26" creationId="{AC8F6C8C-AB5A-4548-942D-E3FD40ACBC49}"/>
          </ac:spMkLst>
        </pc:spChg>
        <pc:picChg chg="add mod">
          <ac:chgData name="Martina Tarantino" userId="S::martina.tarantino@comprensivoalezio.onmicrosoft.com::57e90a6f-d931-4e18-95ab-e697b0c56279" providerId="AD" clId="Web-{28E6219A-F497-BFB7-A014-BD17D6B6BE7F}" dt="2022-03-08T09:02:03.252" v="828"/>
          <ac:picMkLst>
            <pc:docMk/>
            <pc:sldMk cId="3659734415" sldId="268"/>
            <ac:picMk id="4" creationId="{C02198F5-7BA3-4A85-A955-486C1E9A23C9}"/>
          </ac:picMkLst>
        </pc:picChg>
      </pc:sldChg>
      <pc:sldChg chg="addSp delSp modSp new mod setBg">
        <pc:chgData name="Martina Tarantino" userId="S::martina.tarantino@comprensivoalezio.onmicrosoft.com::57e90a6f-d931-4e18-95ab-e697b0c56279" providerId="AD" clId="Web-{28E6219A-F497-BFB7-A014-BD17D6B6BE7F}" dt="2022-03-08T09:01:14.764" v="823" actId="20577"/>
        <pc:sldMkLst>
          <pc:docMk/>
          <pc:sldMk cId="4176432163" sldId="269"/>
        </pc:sldMkLst>
        <pc:spChg chg="mod">
          <ac:chgData name="Martina Tarantino" userId="S::martina.tarantino@comprensivoalezio.onmicrosoft.com::57e90a6f-d931-4e18-95ab-e697b0c56279" providerId="AD" clId="Web-{28E6219A-F497-BFB7-A014-BD17D6B6BE7F}" dt="2022-03-08T08:55:50.369" v="796"/>
          <ac:spMkLst>
            <pc:docMk/>
            <pc:sldMk cId="4176432163" sldId="269"/>
            <ac:spMk id="2" creationId="{D74BA7A6-BEE9-4B68-A662-0D20AAE27A82}"/>
          </ac:spMkLst>
        </pc:spChg>
        <pc:spChg chg="mod ord">
          <ac:chgData name="Martina Tarantino" userId="S::martina.tarantino@comprensivoalezio.onmicrosoft.com::57e90a6f-d931-4e18-95ab-e697b0c56279" providerId="AD" clId="Web-{28E6219A-F497-BFB7-A014-BD17D6B6BE7F}" dt="2022-03-08T09:01:14.764" v="823" actId="20577"/>
          <ac:spMkLst>
            <pc:docMk/>
            <pc:sldMk cId="4176432163" sldId="269"/>
            <ac:spMk id="3" creationId="{3711AA3D-AB3A-4FCD-A1B3-07B1BFDF2B19}"/>
          </ac:spMkLst>
        </pc:spChg>
        <pc:spChg chg="add">
          <ac:chgData name="Martina Tarantino" userId="S::martina.tarantino@comprensivoalezio.onmicrosoft.com::57e90a6f-d931-4e18-95ab-e697b0c56279" providerId="AD" clId="Web-{28E6219A-F497-BFB7-A014-BD17D6B6BE7F}" dt="2022-03-08T08:55:50.369" v="796"/>
          <ac:spMkLst>
            <pc:docMk/>
            <pc:sldMk cId="4176432163" sldId="269"/>
            <ac:spMk id="10" creationId="{7B831B6F-405A-4B47-B9BB-5CA88F285844}"/>
          </ac:spMkLst>
        </pc:spChg>
        <pc:spChg chg="add">
          <ac:chgData name="Martina Tarantino" userId="S::martina.tarantino@comprensivoalezio.onmicrosoft.com::57e90a6f-d931-4e18-95ab-e697b0c56279" providerId="AD" clId="Web-{28E6219A-F497-BFB7-A014-BD17D6B6BE7F}" dt="2022-03-08T08:55:50.369" v="796"/>
          <ac:spMkLst>
            <pc:docMk/>
            <pc:sldMk cId="4176432163" sldId="269"/>
            <ac:spMk id="12" creationId="{953EE71A-6488-4203-A7C4-77102FD0DCCA}"/>
          </ac:spMkLst>
        </pc:spChg>
        <pc:picChg chg="add del mod">
          <ac:chgData name="Martina Tarantino" userId="S::martina.tarantino@comprensivoalezio.onmicrosoft.com::57e90a6f-d931-4e18-95ab-e697b0c56279" providerId="AD" clId="Web-{28E6219A-F497-BFB7-A014-BD17D6B6BE7F}" dt="2022-03-08T08:51:17.242" v="771"/>
          <ac:picMkLst>
            <pc:docMk/>
            <pc:sldMk cId="4176432163" sldId="269"/>
            <ac:picMk id="4" creationId="{472B1558-5792-442C-867C-C95B449E8ADE}"/>
          </ac:picMkLst>
        </pc:picChg>
        <pc:picChg chg="add mod">
          <ac:chgData name="Martina Tarantino" userId="S::martina.tarantino@comprensivoalezio.onmicrosoft.com::57e90a6f-d931-4e18-95ab-e697b0c56279" providerId="AD" clId="Web-{28E6219A-F497-BFB7-A014-BD17D6B6BE7F}" dt="2022-03-08T08:55:50.369" v="796"/>
          <ac:picMkLst>
            <pc:docMk/>
            <pc:sldMk cId="4176432163" sldId="269"/>
            <ac:picMk id="5" creationId="{AD56D74A-34DA-4537-89C6-89E812F9D489}"/>
          </ac:picMkLst>
        </pc:picChg>
      </pc:sldChg>
    </pc:docChg>
  </pc:docChgLst>
  <pc:docChgLst>
    <pc:chgData name="Martina Tarantino" userId="S::martina.tarantino@comprensivoalezio.onmicrosoft.com::57e90a6f-d931-4e18-95ab-e697b0c56279" providerId="AD" clId="Web-{61C57200-131E-4292-AA4F-3DD318A72483}"/>
    <pc:docChg chg="addSld modSld addMainMaster delMainMaster">
      <pc:chgData name="Martina Tarantino" userId="S::martina.tarantino@comprensivoalezio.onmicrosoft.com::57e90a6f-d931-4e18-95ab-e697b0c56279" providerId="AD" clId="Web-{61C57200-131E-4292-AA4F-3DD318A72483}" dt="2022-02-23T12:47:31.861" v="107"/>
      <pc:docMkLst>
        <pc:docMk/>
      </pc:docMkLst>
      <pc:sldChg chg="addSp delSp modSp mod setBg modClrScheme setClrOvrMap chgLayout">
        <pc:chgData name="Martina Tarantino" userId="S::martina.tarantino@comprensivoalezio.onmicrosoft.com::57e90a6f-d931-4e18-95ab-e697b0c56279" providerId="AD" clId="Web-{61C57200-131E-4292-AA4F-3DD318A72483}" dt="2022-02-23T12:47:10" v="106" actId="20577"/>
        <pc:sldMkLst>
          <pc:docMk/>
          <pc:sldMk cId="3962583941" sldId="256"/>
        </pc:sldMkLst>
        <pc:spChg chg="mod">
          <ac:chgData name="Martina Tarantino" userId="S::martina.tarantino@comprensivoalezio.onmicrosoft.com::57e90a6f-d931-4e18-95ab-e697b0c56279" providerId="AD" clId="Web-{61C57200-131E-4292-AA4F-3DD318A72483}" dt="2022-02-23T12:45:20.014" v="52" actId="20577"/>
          <ac:spMkLst>
            <pc:docMk/>
            <pc:sldMk cId="3962583941" sldId="256"/>
            <ac:spMk id="2" creationId="{00000000-0000-0000-0000-000000000000}"/>
          </ac:spMkLst>
        </pc:spChg>
        <pc:spChg chg="mod">
          <ac:chgData name="Martina Tarantino" userId="S::martina.tarantino@comprensivoalezio.onmicrosoft.com::57e90a6f-d931-4e18-95ab-e697b0c56279" providerId="AD" clId="Web-{61C57200-131E-4292-AA4F-3DD318A72483}" dt="2022-02-23T12:47:10" v="106" actId="20577"/>
          <ac:spMkLst>
            <pc:docMk/>
            <pc:sldMk cId="3962583941" sldId="256"/>
            <ac:spMk id="3" creationId="{00000000-0000-0000-0000-000000000000}"/>
          </ac:spMkLst>
        </pc:spChg>
        <pc:spChg chg="add del">
          <ac:chgData name="Martina Tarantino" userId="S::martina.tarantino@comprensivoalezio.onmicrosoft.com::57e90a6f-d931-4e18-95ab-e697b0c56279" providerId="AD" clId="Web-{61C57200-131E-4292-AA4F-3DD318A72483}" dt="2022-02-23T12:32:11.729" v="2"/>
          <ac:spMkLst>
            <pc:docMk/>
            <pc:sldMk cId="3962583941" sldId="256"/>
            <ac:spMk id="9" creationId="{87CC2527-562A-4F69-B487-4371E5B243E7}"/>
          </ac:spMkLst>
        </pc:spChg>
        <pc:spChg chg="add del">
          <ac:chgData name="Martina Tarantino" userId="S::martina.tarantino@comprensivoalezio.onmicrosoft.com::57e90a6f-d931-4e18-95ab-e697b0c56279" providerId="AD" clId="Web-{61C57200-131E-4292-AA4F-3DD318A72483}" dt="2022-02-23T12:32:55.418" v="4"/>
          <ac:spMkLst>
            <pc:docMk/>
            <pc:sldMk cId="3962583941" sldId="256"/>
            <ac:spMk id="13" creationId="{D928DD85-BB99-450D-A702-2683E0296282}"/>
          </ac:spMkLst>
        </pc:spChg>
        <pc:spChg chg="add del">
          <ac:chgData name="Martina Tarantino" userId="S::martina.tarantino@comprensivoalezio.onmicrosoft.com::57e90a6f-d931-4e18-95ab-e697b0c56279" providerId="AD" clId="Web-{61C57200-131E-4292-AA4F-3DD318A72483}" dt="2022-02-23T12:32:55.418" v="4"/>
          <ac:spMkLst>
            <pc:docMk/>
            <pc:sldMk cId="3962583941" sldId="256"/>
            <ac:spMk id="14" creationId="{240E5BD2-4019-4012-A1AA-628900E659E9}"/>
          </ac:spMkLst>
        </pc:spChg>
        <pc:spChg chg="add del">
          <ac:chgData name="Martina Tarantino" userId="S::martina.tarantino@comprensivoalezio.onmicrosoft.com::57e90a6f-d931-4e18-95ab-e697b0c56279" providerId="AD" clId="Web-{61C57200-131E-4292-AA4F-3DD318A72483}" dt="2022-02-23T12:33:18.340" v="10"/>
          <ac:spMkLst>
            <pc:docMk/>
            <pc:sldMk cId="3962583941" sldId="256"/>
            <ac:spMk id="15" creationId="{08C9B587-E65E-4B52-B37C-ABEBB6E87928}"/>
          </ac:spMkLst>
        </pc:spChg>
        <pc:spChg chg="add del">
          <ac:chgData name="Martina Tarantino" userId="S::martina.tarantino@comprensivoalezio.onmicrosoft.com::57e90a6f-d931-4e18-95ab-e697b0c56279" providerId="AD" clId="Web-{61C57200-131E-4292-AA4F-3DD318A72483}" dt="2022-02-23T12:33:04.528" v="6"/>
          <ac:spMkLst>
            <pc:docMk/>
            <pc:sldMk cId="3962583941" sldId="256"/>
            <ac:spMk id="17" creationId="{DD8EACB7-D372-470B-B76E-A829D00310CD}"/>
          </ac:spMkLst>
        </pc:spChg>
        <pc:spChg chg="add del">
          <ac:chgData name="Martina Tarantino" userId="S::martina.tarantino@comprensivoalezio.onmicrosoft.com::57e90a6f-d931-4e18-95ab-e697b0c56279" providerId="AD" clId="Web-{61C57200-131E-4292-AA4F-3DD318A72483}" dt="2022-02-23T12:33:04.528" v="6"/>
          <ac:spMkLst>
            <pc:docMk/>
            <pc:sldMk cId="3962583941" sldId="256"/>
            <ac:spMk id="18" creationId="{C7EA4B13-46D3-41EE-95DA-7B2100DE940B}"/>
          </ac:spMkLst>
        </pc:spChg>
        <pc:spChg chg="add del">
          <ac:chgData name="Martina Tarantino" userId="S::martina.tarantino@comprensivoalezio.onmicrosoft.com::57e90a6f-d931-4e18-95ab-e697b0c56279" providerId="AD" clId="Web-{61C57200-131E-4292-AA4F-3DD318A72483}" dt="2022-02-23T12:33:24.372" v="12"/>
          <ac:spMkLst>
            <pc:docMk/>
            <pc:sldMk cId="3962583941" sldId="256"/>
            <ac:spMk id="21" creationId="{E898931C-0323-41FA-A036-20F818B1FF81}"/>
          </ac:spMkLst>
        </pc:spChg>
        <pc:spChg chg="add del">
          <ac:chgData name="Martina Tarantino" userId="S::martina.tarantino@comprensivoalezio.onmicrosoft.com::57e90a6f-d931-4e18-95ab-e697b0c56279" providerId="AD" clId="Web-{61C57200-131E-4292-AA4F-3DD318A72483}" dt="2022-02-23T12:33:07.262" v="8"/>
          <ac:spMkLst>
            <pc:docMk/>
            <pc:sldMk cId="3962583941" sldId="256"/>
            <ac:spMk id="22" creationId="{87CC2527-562A-4F69-B487-4371E5B243E7}"/>
          </ac:spMkLst>
        </pc:spChg>
        <pc:spChg chg="add del">
          <ac:chgData name="Martina Tarantino" userId="S::martina.tarantino@comprensivoalezio.onmicrosoft.com::57e90a6f-d931-4e18-95ab-e697b0c56279" providerId="AD" clId="Web-{61C57200-131E-4292-AA4F-3DD318A72483}" dt="2022-02-23T12:33:18.340" v="10"/>
          <ac:spMkLst>
            <pc:docMk/>
            <pc:sldMk cId="3962583941" sldId="256"/>
            <ac:spMk id="25" creationId="{0671A8AE-40A1-4631-A6B8-581AFF065482}"/>
          </ac:spMkLst>
        </pc:spChg>
        <pc:spChg chg="add del">
          <ac:chgData name="Martina Tarantino" userId="S::martina.tarantino@comprensivoalezio.onmicrosoft.com::57e90a6f-d931-4e18-95ab-e697b0c56279" providerId="AD" clId="Web-{61C57200-131E-4292-AA4F-3DD318A72483}" dt="2022-02-23T12:33:18.340" v="10"/>
          <ac:spMkLst>
            <pc:docMk/>
            <pc:sldMk cId="3962583941" sldId="256"/>
            <ac:spMk id="26" creationId="{AB58EF07-17C2-48CF-ABB0-EEF1F17CB8F0}"/>
          </ac:spMkLst>
        </pc:spChg>
        <pc:spChg chg="add del">
          <ac:chgData name="Martina Tarantino" userId="S::martina.tarantino@comprensivoalezio.onmicrosoft.com::57e90a6f-d931-4e18-95ab-e697b0c56279" providerId="AD" clId="Web-{61C57200-131E-4292-AA4F-3DD318A72483}" dt="2022-02-23T12:33:18.340" v="10"/>
          <ac:spMkLst>
            <pc:docMk/>
            <pc:sldMk cId="3962583941" sldId="256"/>
            <ac:spMk id="27" creationId="{AF2F604E-43BE-4DC3-B983-E071523364F8}"/>
          </ac:spMkLst>
        </pc:spChg>
        <pc:spChg chg="add del">
          <ac:chgData name="Martina Tarantino" userId="S::martina.tarantino@comprensivoalezio.onmicrosoft.com::57e90a6f-d931-4e18-95ab-e697b0c56279" providerId="AD" clId="Web-{61C57200-131E-4292-AA4F-3DD318A72483}" dt="2022-02-23T12:33:24.372" v="12"/>
          <ac:spMkLst>
            <pc:docMk/>
            <pc:sldMk cId="3962583941" sldId="256"/>
            <ac:spMk id="29" creationId="{301491B5-56C7-43DC-A3D9-861EECCA056A}"/>
          </ac:spMkLst>
        </pc:spChg>
        <pc:spChg chg="add del">
          <ac:chgData name="Martina Tarantino" userId="S::martina.tarantino@comprensivoalezio.onmicrosoft.com::57e90a6f-d931-4e18-95ab-e697b0c56279" providerId="AD" clId="Web-{61C57200-131E-4292-AA4F-3DD318A72483}" dt="2022-02-23T12:33:24.372" v="12"/>
          <ac:spMkLst>
            <pc:docMk/>
            <pc:sldMk cId="3962583941" sldId="256"/>
            <ac:spMk id="30" creationId="{07322A9E-F1EC-405E-8971-BA906EFFCCB8}"/>
          </ac:spMkLst>
        </pc:spChg>
        <pc:spChg chg="add del">
          <ac:chgData name="Martina Tarantino" userId="S::martina.tarantino@comprensivoalezio.onmicrosoft.com::57e90a6f-d931-4e18-95ab-e697b0c56279" providerId="AD" clId="Web-{61C57200-131E-4292-AA4F-3DD318A72483}" dt="2022-02-23T12:33:24.372" v="12"/>
          <ac:spMkLst>
            <pc:docMk/>
            <pc:sldMk cId="3962583941" sldId="256"/>
            <ac:spMk id="31" creationId="{237E2353-22DF-46E0-A200-FB30F8F394E2}"/>
          </ac:spMkLst>
        </pc:spChg>
        <pc:spChg chg="add del">
          <ac:chgData name="Martina Tarantino" userId="S::martina.tarantino@comprensivoalezio.onmicrosoft.com::57e90a6f-d931-4e18-95ab-e697b0c56279" providerId="AD" clId="Web-{61C57200-131E-4292-AA4F-3DD318A72483}" dt="2022-02-23T12:33:24.372" v="12"/>
          <ac:spMkLst>
            <pc:docMk/>
            <pc:sldMk cId="3962583941" sldId="256"/>
            <ac:spMk id="32" creationId="{A5704422-1118-4FD1-95AD-29A064EB80D9}"/>
          </ac:spMkLst>
        </pc:spChg>
        <pc:spChg chg="add del">
          <ac:chgData name="Martina Tarantino" userId="S::martina.tarantino@comprensivoalezio.onmicrosoft.com::57e90a6f-d931-4e18-95ab-e697b0c56279" providerId="AD" clId="Web-{61C57200-131E-4292-AA4F-3DD318A72483}" dt="2022-02-23T12:33:24.372" v="12"/>
          <ac:spMkLst>
            <pc:docMk/>
            <pc:sldMk cId="3962583941" sldId="256"/>
            <ac:spMk id="33" creationId="{DD6138DB-057B-45F7-A5F4-E7BFDA20D02C}"/>
          </ac:spMkLst>
        </pc:spChg>
        <pc:spChg chg="add del">
          <ac:chgData name="Martina Tarantino" userId="S::martina.tarantino@comprensivoalezio.onmicrosoft.com::57e90a6f-d931-4e18-95ab-e697b0c56279" providerId="AD" clId="Web-{61C57200-131E-4292-AA4F-3DD318A72483}" dt="2022-02-23T12:33:24.372" v="12"/>
          <ac:spMkLst>
            <pc:docMk/>
            <pc:sldMk cId="3962583941" sldId="256"/>
            <ac:spMk id="34" creationId="{A88B2AAA-B805-498E-A9E6-98B885855498}"/>
          </ac:spMkLst>
        </pc:spChg>
        <pc:spChg chg="add del">
          <ac:chgData name="Martina Tarantino" userId="S::martina.tarantino@comprensivoalezio.onmicrosoft.com::57e90a6f-d931-4e18-95ab-e697b0c56279" providerId="AD" clId="Web-{61C57200-131E-4292-AA4F-3DD318A72483}" dt="2022-02-23T12:33:24.372" v="12"/>
          <ac:spMkLst>
            <pc:docMk/>
            <pc:sldMk cId="3962583941" sldId="256"/>
            <ac:spMk id="35" creationId="{79A54AB1-B64F-4843-BFAB-81CB74E66B65}"/>
          </ac:spMkLst>
        </pc:spChg>
        <pc:spChg chg="add del">
          <ac:chgData name="Martina Tarantino" userId="S::martina.tarantino@comprensivoalezio.onmicrosoft.com::57e90a6f-d931-4e18-95ab-e697b0c56279" providerId="AD" clId="Web-{61C57200-131E-4292-AA4F-3DD318A72483}" dt="2022-02-23T12:33:24.372" v="12"/>
          <ac:spMkLst>
            <pc:docMk/>
            <pc:sldMk cId="3962583941" sldId="256"/>
            <ac:spMk id="36" creationId="{9B8051E0-19D7-43E1-BFD9-E6DBFEB3A3F1}"/>
          </ac:spMkLst>
        </pc:spChg>
        <pc:spChg chg="add del">
          <ac:chgData name="Martina Tarantino" userId="S::martina.tarantino@comprensivoalezio.onmicrosoft.com::57e90a6f-d931-4e18-95ab-e697b0c56279" providerId="AD" clId="Web-{61C57200-131E-4292-AA4F-3DD318A72483}" dt="2022-02-23T12:33:24.372" v="12"/>
          <ac:spMkLst>
            <pc:docMk/>
            <pc:sldMk cId="3962583941" sldId="256"/>
            <ac:spMk id="37" creationId="{4EDB2B02-86A2-46F5-A4BE-B7D9B10411D6}"/>
          </ac:spMkLst>
        </pc:spChg>
        <pc:spChg chg="add del">
          <ac:chgData name="Martina Tarantino" userId="S::martina.tarantino@comprensivoalezio.onmicrosoft.com::57e90a6f-d931-4e18-95ab-e697b0c56279" providerId="AD" clId="Web-{61C57200-131E-4292-AA4F-3DD318A72483}" dt="2022-02-23T12:33:24.372" v="12"/>
          <ac:spMkLst>
            <pc:docMk/>
            <pc:sldMk cId="3962583941" sldId="256"/>
            <ac:spMk id="38" creationId="{43954639-FB5D-41F4-9560-6F6DFE778425}"/>
          </ac:spMkLst>
        </pc:spChg>
        <pc:spChg chg="add del">
          <ac:chgData name="Martina Tarantino" userId="S::martina.tarantino@comprensivoalezio.onmicrosoft.com::57e90a6f-d931-4e18-95ab-e697b0c56279" providerId="AD" clId="Web-{61C57200-131E-4292-AA4F-3DD318A72483}" dt="2022-02-23T12:33:24.372" v="12"/>
          <ac:spMkLst>
            <pc:docMk/>
            <pc:sldMk cId="3962583941" sldId="256"/>
            <ac:spMk id="39" creationId="{89AFE9DD-0792-4B98-B4EB-97ACA17E6AA8}"/>
          </ac:spMkLst>
        </pc:spChg>
        <pc:spChg chg="add del">
          <ac:chgData name="Martina Tarantino" userId="S::martina.tarantino@comprensivoalezio.onmicrosoft.com::57e90a6f-d931-4e18-95ab-e697b0c56279" providerId="AD" clId="Web-{61C57200-131E-4292-AA4F-3DD318A72483}" dt="2022-02-23T12:33:24.372" v="12"/>
          <ac:spMkLst>
            <pc:docMk/>
            <pc:sldMk cId="3962583941" sldId="256"/>
            <ac:spMk id="40" creationId="{3981F5C4-9AE1-404E-AF44-A4E6DB374F9D}"/>
          </ac:spMkLst>
        </pc:spChg>
        <pc:spChg chg="add del">
          <ac:chgData name="Martina Tarantino" userId="S::martina.tarantino@comprensivoalezio.onmicrosoft.com::57e90a6f-d931-4e18-95ab-e697b0c56279" providerId="AD" clId="Web-{61C57200-131E-4292-AA4F-3DD318A72483}" dt="2022-02-23T12:33:24.372" v="12"/>
          <ac:spMkLst>
            <pc:docMk/>
            <pc:sldMk cId="3962583941" sldId="256"/>
            <ac:spMk id="41" creationId="{763C1781-8726-4FAC-8C45-FF40376BE409}"/>
          </ac:spMkLst>
        </pc:spChg>
        <pc:spChg chg="add del">
          <ac:chgData name="Martina Tarantino" userId="S::martina.tarantino@comprensivoalezio.onmicrosoft.com::57e90a6f-d931-4e18-95ab-e697b0c56279" providerId="AD" clId="Web-{61C57200-131E-4292-AA4F-3DD318A72483}" dt="2022-02-23T12:33:27.075" v="14"/>
          <ac:spMkLst>
            <pc:docMk/>
            <pc:sldMk cId="3962583941" sldId="256"/>
            <ac:spMk id="43" creationId="{0671A8AE-40A1-4631-A6B8-581AFF065482}"/>
          </ac:spMkLst>
        </pc:spChg>
        <pc:spChg chg="add del">
          <ac:chgData name="Martina Tarantino" userId="S::martina.tarantino@comprensivoalezio.onmicrosoft.com::57e90a6f-d931-4e18-95ab-e697b0c56279" providerId="AD" clId="Web-{61C57200-131E-4292-AA4F-3DD318A72483}" dt="2022-02-23T12:33:27.075" v="14"/>
          <ac:spMkLst>
            <pc:docMk/>
            <pc:sldMk cId="3962583941" sldId="256"/>
            <ac:spMk id="44" creationId="{AB58EF07-17C2-48CF-ABB0-EEF1F17CB8F0}"/>
          </ac:spMkLst>
        </pc:spChg>
        <pc:spChg chg="add del">
          <ac:chgData name="Martina Tarantino" userId="S::martina.tarantino@comprensivoalezio.onmicrosoft.com::57e90a6f-d931-4e18-95ab-e697b0c56279" providerId="AD" clId="Web-{61C57200-131E-4292-AA4F-3DD318A72483}" dt="2022-02-23T12:33:27.075" v="14"/>
          <ac:spMkLst>
            <pc:docMk/>
            <pc:sldMk cId="3962583941" sldId="256"/>
            <ac:spMk id="45" creationId="{AF2F604E-43BE-4DC3-B983-E071523364F8}"/>
          </ac:spMkLst>
        </pc:spChg>
        <pc:spChg chg="add del">
          <ac:chgData name="Martina Tarantino" userId="S::martina.tarantino@comprensivoalezio.onmicrosoft.com::57e90a6f-d931-4e18-95ab-e697b0c56279" providerId="AD" clId="Web-{61C57200-131E-4292-AA4F-3DD318A72483}" dt="2022-02-23T12:33:27.075" v="14"/>
          <ac:spMkLst>
            <pc:docMk/>
            <pc:sldMk cId="3962583941" sldId="256"/>
            <ac:spMk id="46" creationId="{08C9B587-E65E-4B52-B37C-ABEBB6E87928}"/>
          </ac:spMkLst>
        </pc:spChg>
        <pc:spChg chg="add del">
          <ac:chgData name="Martina Tarantino" userId="S::martina.tarantino@comprensivoalezio.onmicrosoft.com::57e90a6f-d931-4e18-95ab-e697b0c56279" providerId="AD" clId="Web-{61C57200-131E-4292-AA4F-3DD318A72483}" dt="2022-02-23T12:33:31.669" v="16"/>
          <ac:spMkLst>
            <pc:docMk/>
            <pc:sldMk cId="3962583941" sldId="256"/>
            <ac:spMk id="48" creationId="{87CC2527-562A-4F69-B487-4371E5B243E7}"/>
          </ac:spMkLst>
        </pc:spChg>
        <pc:spChg chg="add">
          <ac:chgData name="Martina Tarantino" userId="S::martina.tarantino@comprensivoalezio.onmicrosoft.com::57e90a6f-d931-4e18-95ab-e697b0c56279" providerId="AD" clId="Web-{61C57200-131E-4292-AA4F-3DD318A72483}" dt="2022-02-23T12:33:31.684" v="17"/>
          <ac:spMkLst>
            <pc:docMk/>
            <pc:sldMk cId="3962583941" sldId="256"/>
            <ac:spMk id="51" creationId="{0671A8AE-40A1-4631-A6B8-581AFF065482}"/>
          </ac:spMkLst>
        </pc:spChg>
        <pc:spChg chg="add">
          <ac:chgData name="Martina Tarantino" userId="S::martina.tarantino@comprensivoalezio.onmicrosoft.com::57e90a6f-d931-4e18-95ab-e697b0c56279" providerId="AD" clId="Web-{61C57200-131E-4292-AA4F-3DD318A72483}" dt="2022-02-23T12:33:31.684" v="17"/>
          <ac:spMkLst>
            <pc:docMk/>
            <pc:sldMk cId="3962583941" sldId="256"/>
            <ac:spMk id="52" creationId="{AB58EF07-17C2-48CF-ABB0-EEF1F17CB8F0}"/>
          </ac:spMkLst>
        </pc:spChg>
        <pc:spChg chg="add">
          <ac:chgData name="Martina Tarantino" userId="S::martina.tarantino@comprensivoalezio.onmicrosoft.com::57e90a6f-d931-4e18-95ab-e697b0c56279" providerId="AD" clId="Web-{61C57200-131E-4292-AA4F-3DD318A72483}" dt="2022-02-23T12:33:31.684" v="17"/>
          <ac:spMkLst>
            <pc:docMk/>
            <pc:sldMk cId="3962583941" sldId="256"/>
            <ac:spMk id="53" creationId="{AF2F604E-43BE-4DC3-B983-E071523364F8}"/>
          </ac:spMkLst>
        </pc:spChg>
        <pc:spChg chg="add">
          <ac:chgData name="Martina Tarantino" userId="S::martina.tarantino@comprensivoalezio.onmicrosoft.com::57e90a6f-d931-4e18-95ab-e697b0c56279" providerId="AD" clId="Web-{61C57200-131E-4292-AA4F-3DD318A72483}" dt="2022-02-23T12:33:31.684" v="17"/>
          <ac:spMkLst>
            <pc:docMk/>
            <pc:sldMk cId="3962583941" sldId="256"/>
            <ac:spMk id="54" creationId="{08C9B587-E65E-4B52-B37C-ABEBB6E87928}"/>
          </ac:spMkLst>
        </pc:spChg>
        <pc:grpChg chg="add del">
          <ac:chgData name="Martina Tarantino" userId="S::martina.tarantino@comprensivoalezio.onmicrosoft.com::57e90a6f-d931-4e18-95ab-e697b0c56279" providerId="AD" clId="Web-{61C57200-131E-4292-AA4F-3DD318A72483}" dt="2022-02-23T12:33:04.528" v="6"/>
          <ac:grpSpMkLst>
            <pc:docMk/>
            <pc:sldMk cId="3962583941" sldId="256"/>
            <ac:grpSpMk id="19" creationId="{DCEEEBE1-DC7B-4168-90C6-DB88876E30DD}"/>
          </ac:grpSpMkLst>
        </pc:grpChg>
        <pc:picChg chg="add mod ord">
          <ac:chgData name="Martina Tarantino" userId="S::martina.tarantino@comprensivoalezio.onmicrosoft.com::57e90a6f-d931-4e18-95ab-e697b0c56279" providerId="AD" clId="Web-{61C57200-131E-4292-AA4F-3DD318A72483}" dt="2022-02-23T12:33:31.684" v="17"/>
          <ac:picMkLst>
            <pc:docMk/>
            <pc:sldMk cId="3962583941" sldId="256"/>
            <ac:picMk id="4" creationId="{FDC5CE9B-C5D1-4236-9FEC-04B53A71402A}"/>
          </ac:picMkLst>
        </pc:picChg>
        <pc:cxnChg chg="add del">
          <ac:chgData name="Martina Tarantino" userId="S::martina.tarantino@comprensivoalezio.onmicrosoft.com::57e90a6f-d931-4e18-95ab-e697b0c56279" providerId="AD" clId="Web-{61C57200-131E-4292-AA4F-3DD318A72483}" dt="2022-02-23T12:32:11.729" v="2"/>
          <ac:cxnSpMkLst>
            <pc:docMk/>
            <pc:sldMk cId="3962583941" sldId="256"/>
            <ac:cxnSpMk id="11" creationId="{BCDAEC91-5BCE-4B55-9CC0-43EF94CB734B}"/>
          </ac:cxnSpMkLst>
        </pc:cxnChg>
        <pc:cxnChg chg="add del">
          <ac:chgData name="Martina Tarantino" userId="S::martina.tarantino@comprensivoalezio.onmicrosoft.com::57e90a6f-d931-4e18-95ab-e697b0c56279" providerId="AD" clId="Web-{61C57200-131E-4292-AA4F-3DD318A72483}" dt="2022-02-23T12:33:07.262" v="8"/>
          <ac:cxnSpMkLst>
            <pc:docMk/>
            <pc:sldMk cId="3962583941" sldId="256"/>
            <ac:cxnSpMk id="23" creationId="{BCDAEC91-5BCE-4B55-9CC0-43EF94CB734B}"/>
          </ac:cxnSpMkLst>
        </pc:cxnChg>
        <pc:cxnChg chg="add del">
          <ac:chgData name="Martina Tarantino" userId="S::martina.tarantino@comprensivoalezio.onmicrosoft.com::57e90a6f-d931-4e18-95ab-e697b0c56279" providerId="AD" clId="Web-{61C57200-131E-4292-AA4F-3DD318A72483}" dt="2022-02-23T12:33:31.669" v="16"/>
          <ac:cxnSpMkLst>
            <pc:docMk/>
            <pc:sldMk cId="3962583941" sldId="256"/>
            <ac:cxnSpMk id="49" creationId="{BCDAEC91-5BCE-4B55-9CC0-43EF94CB734B}"/>
          </ac:cxnSpMkLst>
        </pc:cxnChg>
      </pc:sldChg>
      <pc:sldChg chg="new">
        <pc:chgData name="Martina Tarantino" userId="S::martina.tarantino@comprensivoalezio.onmicrosoft.com::57e90a6f-d931-4e18-95ab-e697b0c56279" providerId="AD" clId="Web-{61C57200-131E-4292-AA4F-3DD318A72483}" dt="2022-02-23T12:47:31.861" v="107"/>
        <pc:sldMkLst>
          <pc:docMk/>
          <pc:sldMk cId="2192324387" sldId="257"/>
        </pc:sldMkLst>
      </pc:sldChg>
      <pc:sldMasterChg chg="add del addSldLayout delSldLayout">
        <pc:chgData name="Martina Tarantino" userId="S::martina.tarantino@comprensivoalezio.onmicrosoft.com::57e90a6f-d931-4e18-95ab-e697b0c56279" providerId="AD" clId="Web-{61C57200-131E-4292-AA4F-3DD318A72483}" dt="2022-02-23T12:33:04.528" v="6"/>
        <pc:sldMasterMkLst>
          <pc:docMk/>
          <pc:sldMasterMk cId="1801931499" sldId="2147483648"/>
        </pc:sldMasterMkLst>
        <pc:sldLayoutChg chg="add del">
          <pc:chgData name="Martina Tarantino" userId="S::martina.tarantino@comprensivoalezio.onmicrosoft.com::57e90a6f-d931-4e18-95ab-e697b0c56279" providerId="AD" clId="Web-{61C57200-131E-4292-AA4F-3DD318A72483}" dt="2022-02-23T12:33:04.528" v="6"/>
          <pc:sldLayoutMkLst>
            <pc:docMk/>
            <pc:sldMasterMk cId="1801931499" sldId="2147483648"/>
            <pc:sldLayoutMk cId="3186192645" sldId="2147483649"/>
          </pc:sldLayoutMkLst>
        </pc:sldLayoutChg>
        <pc:sldLayoutChg chg="add del">
          <pc:chgData name="Martina Tarantino" userId="S::martina.tarantino@comprensivoalezio.onmicrosoft.com::57e90a6f-d931-4e18-95ab-e697b0c56279" providerId="AD" clId="Web-{61C57200-131E-4292-AA4F-3DD318A72483}" dt="2022-02-23T12:33:04.528" v="6"/>
          <pc:sldLayoutMkLst>
            <pc:docMk/>
            <pc:sldMasterMk cId="1801931499" sldId="2147483648"/>
            <pc:sldLayoutMk cId="126318104" sldId="2147483650"/>
          </pc:sldLayoutMkLst>
        </pc:sldLayoutChg>
        <pc:sldLayoutChg chg="add del">
          <pc:chgData name="Martina Tarantino" userId="S::martina.tarantino@comprensivoalezio.onmicrosoft.com::57e90a6f-d931-4e18-95ab-e697b0c56279" providerId="AD" clId="Web-{61C57200-131E-4292-AA4F-3DD318A72483}" dt="2022-02-23T12:33:04.528" v="6"/>
          <pc:sldLayoutMkLst>
            <pc:docMk/>
            <pc:sldMasterMk cId="1801931499" sldId="2147483648"/>
            <pc:sldLayoutMk cId="3577393581" sldId="2147483651"/>
          </pc:sldLayoutMkLst>
        </pc:sldLayoutChg>
        <pc:sldLayoutChg chg="add del">
          <pc:chgData name="Martina Tarantino" userId="S::martina.tarantino@comprensivoalezio.onmicrosoft.com::57e90a6f-d931-4e18-95ab-e697b0c56279" providerId="AD" clId="Web-{61C57200-131E-4292-AA4F-3DD318A72483}" dt="2022-02-23T12:33:04.528" v="6"/>
          <pc:sldLayoutMkLst>
            <pc:docMk/>
            <pc:sldMasterMk cId="1801931499" sldId="2147483648"/>
            <pc:sldLayoutMk cId="1284089777" sldId="2147483652"/>
          </pc:sldLayoutMkLst>
        </pc:sldLayoutChg>
        <pc:sldLayoutChg chg="add del">
          <pc:chgData name="Martina Tarantino" userId="S::martina.tarantino@comprensivoalezio.onmicrosoft.com::57e90a6f-d931-4e18-95ab-e697b0c56279" providerId="AD" clId="Web-{61C57200-131E-4292-AA4F-3DD318A72483}" dt="2022-02-23T12:33:04.528" v="6"/>
          <pc:sldLayoutMkLst>
            <pc:docMk/>
            <pc:sldMasterMk cId="1801931499" sldId="2147483648"/>
            <pc:sldLayoutMk cId="2747982985" sldId="2147483653"/>
          </pc:sldLayoutMkLst>
        </pc:sldLayoutChg>
        <pc:sldLayoutChg chg="add del">
          <pc:chgData name="Martina Tarantino" userId="S::martina.tarantino@comprensivoalezio.onmicrosoft.com::57e90a6f-d931-4e18-95ab-e697b0c56279" providerId="AD" clId="Web-{61C57200-131E-4292-AA4F-3DD318A72483}" dt="2022-02-23T12:33:04.528" v="6"/>
          <pc:sldLayoutMkLst>
            <pc:docMk/>
            <pc:sldMasterMk cId="1801931499" sldId="2147483648"/>
            <pc:sldLayoutMk cId="331782546" sldId="2147483654"/>
          </pc:sldLayoutMkLst>
        </pc:sldLayoutChg>
        <pc:sldLayoutChg chg="add del">
          <pc:chgData name="Martina Tarantino" userId="S::martina.tarantino@comprensivoalezio.onmicrosoft.com::57e90a6f-d931-4e18-95ab-e697b0c56279" providerId="AD" clId="Web-{61C57200-131E-4292-AA4F-3DD318A72483}" dt="2022-02-23T12:33:04.528" v="6"/>
          <pc:sldLayoutMkLst>
            <pc:docMk/>
            <pc:sldMasterMk cId="1801931499" sldId="2147483648"/>
            <pc:sldLayoutMk cId="1894095149" sldId="2147483655"/>
          </pc:sldLayoutMkLst>
        </pc:sldLayoutChg>
        <pc:sldLayoutChg chg="add del">
          <pc:chgData name="Martina Tarantino" userId="S::martina.tarantino@comprensivoalezio.onmicrosoft.com::57e90a6f-d931-4e18-95ab-e697b0c56279" providerId="AD" clId="Web-{61C57200-131E-4292-AA4F-3DD318A72483}" dt="2022-02-23T12:33:04.528" v="6"/>
          <pc:sldLayoutMkLst>
            <pc:docMk/>
            <pc:sldMasterMk cId="1801931499" sldId="2147483648"/>
            <pc:sldLayoutMk cId="2365816325" sldId="2147483656"/>
          </pc:sldLayoutMkLst>
        </pc:sldLayoutChg>
        <pc:sldLayoutChg chg="add del">
          <pc:chgData name="Martina Tarantino" userId="S::martina.tarantino@comprensivoalezio.onmicrosoft.com::57e90a6f-d931-4e18-95ab-e697b0c56279" providerId="AD" clId="Web-{61C57200-131E-4292-AA4F-3DD318A72483}" dt="2022-02-23T12:33:04.528" v="6"/>
          <pc:sldLayoutMkLst>
            <pc:docMk/>
            <pc:sldMasterMk cId="1801931499" sldId="2147483648"/>
            <pc:sldLayoutMk cId="1688576698" sldId="2147483657"/>
          </pc:sldLayoutMkLst>
        </pc:sldLayoutChg>
        <pc:sldLayoutChg chg="add del">
          <pc:chgData name="Martina Tarantino" userId="S::martina.tarantino@comprensivoalezio.onmicrosoft.com::57e90a6f-d931-4e18-95ab-e697b0c56279" providerId="AD" clId="Web-{61C57200-131E-4292-AA4F-3DD318A72483}" dt="2022-02-23T12:33:04.528" v="6"/>
          <pc:sldLayoutMkLst>
            <pc:docMk/>
            <pc:sldMasterMk cId="1801931499" sldId="2147483648"/>
            <pc:sldLayoutMk cId="3424469029" sldId="2147483658"/>
          </pc:sldLayoutMkLst>
        </pc:sldLayoutChg>
        <pc:sldLayoutChg chg="add del">
          <pc:chgData name="Martina Tarantino" userId="S::martina.tarantino@comprensivoalezio.onmicrosoft.com::57e90a6f-d931-4e18-95ab-e697b0c56279" providerId="AD" clId="Web-{61C57200-131E-4292-AA4F-3DD318A72483}" dt="2022-02-23T12:33:04.528" v="6"/>
          <pc:sldLayoutMkLst>
            <pc:docMk/>
            <pc:sldMasterMk cId="1801931499" sldId="2147483648"/>
            <pc:sldLayoutMk cId="1026842362" sldId="2147483659"/>
          </pc:sldLayoutMkLst>
        </pc:sldLayoutChg>
      </pc:sldMasterChg>
      <pc:sldMasterChg chg="add del addSldLayout delSldLayout">
        <pc:chgData name="Martina Tarantino" userId="S::martina.tarantino@comprensivoalezio.onmicrosoft.com::57e90a6f-d931-4e18-95ab-e697b0c56279" providerId="AD" clId="Web-{61C57200-131E-4292-AA4F-3DD318A72483}" dt="2022-02-23T12:33:04.528" v="6"/>
        <pc:sldMasterMkLst>
          <pc:docMk/>
          <pc:sldMasterMk cId="1197935927" sldId="2147483725"/>
        </pc:sldMasterMkLst>
        <pc:sldLayoutChg chg="add del">
          <pc:chgData name="Martina Tarantino" userId="S::martina.tarantino@comprensivoalezio.onmicrosoft.com::57e90a6f-d931-4e18-95ab-e697b0c56279" providerId="AD" clId="Web-{61C57200-131E-4292-AA4F-3DD318A72483}" dt="2022-02-23T12:33:04.528" v="6"/>
          <pc:sldLayoutMkLst>
            <pc:docMk/>
            <pc:sldMasterMk cId="1197935927" sldId="2147483725"/>
            <pc:sldLayoutMk cId="4067428013" sldId="2147483720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08.03.22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6192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08.03.22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4469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08.03.22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6842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08.03.22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318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08.03.22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7393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08.03.22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4089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08.03.22</a:t>
            </a:fld>
            <a:endParaRPr lang="de-DE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7982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08.03.22</a:t>
            </a:fld>
            <a:endParaRPr lang="de-DE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782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08.03.22</a:t>
            </a:fld>
            <a:endParaRPr lang="de-DE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4095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08.03.22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5816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08.03.22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8576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A8E5F-40E5-4553-9F3C-699F1A5B8145}" type="datetimeFigureOut">
              <a:rPr lang="de-DE" smtClean="0"/>
              <a:t>08.03.22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D45B7-DFE2-4393-8D37-380FC36BF3AA}" type="slidenum">
              <a:rPr lang="de-DE" smtClean="0"/>
              <a:t>‹n.›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1931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8">
            <a:extLst>
              <a:ext uri="{FF2B5EF4-FFF2-40B4-BE49-F238E27FC236}">
                <a16:creationId xmlns="" xmlns:a16="http://schemas.microsoft.com/office/drawing/2014/main" id="{0671A8AE-40A1-4631-A6B8-581AFF06548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4">
            <a:extLst>
              <a:ext uri="{FF2B5EF4-FFF2-40B4-BE49-F238E27FC236}">
                <a16:creationId xmlns="" xmlns:a16="http://schemas.microsoft.com/office/drawing/2014/main" id="{FDC5CE9B-C5D1-4236-9FEC-04B53A7140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17" r="22735" b="3607"/>
          <a:stretch/>
        </p:blipFill>
        <p:spPr>
          <a:xfrm>
            <a:off x="3523485" y="10"/>
            <a:ext cx="8668512" cy="6857990"/>
          </a:xfrm>
          <a:prstGeom prst="rect">
            <a:avLst/>
          </a:prstGeom>
        </p:spPr>
      </p:pic>
      <p:sp>
        <p:nvSpPr>
          <p:cNvPr id="52" name="Rectangle 10">
            <a:extLst>
              <a:ext uri="{FF2B5EF4-FFF2-40B4-BE49-F238E27FC236}">
                <a16:creationId xmlns="" xmlns:a16="http://schemas.microsoft.com/office/drawing/2014/main" id="{AB58EF07-17C2-48CF-ABB0-EEF1F17CB8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 fontScale="90000"/>
          </a:bodyPr>
          <a:lstStyle/>
          <a:p>
            <a:pPr algn="l"/>
            <a:r>
              <a:rPr lang="de-DE" sz="4800">
                <a:cs typeface="Calibri Light"/>
              </a:rPr>
              <a:t>"Non </a:t>
            </a:r>
            <a:r>
              <a:rPr lang="de-DE" sz="4800" err="1">
                <a:cs typeface="Calibri Light"/>
              </a:rPr>
              <a:t>accettare</a:t>
            </a:r>
            <a:r>
              <a:rPr lang="de-DE" sz="4800">
                <a:cs typeface="Calibri Light"/>
              </a:rPr>
              <a:t> le </a:t>
            </a:r>
            <a:r>
              <a:rPr lang="de-DE" sz="4800" err="1">
                <a:cs typeface="Calibri Light"/>
              </a:rPr>
              <a:t>briciole</a:t>
            </a:r>
            <a:r>
              <a:rPr lang="de-DE" sz="4800">
                <a:cs typeface="Calibri Light"/>
              </a:rPr>
              <a:t>, ci </a:t>
            </a:r>
            <a:r>
              <a:rPr lang="de-DE" sz="4800" err="1">
                <a:cs typeface="Calibri Light"/>
              </a:rPr>
              <a:t>hanno</a:t>
            </a:r>
            <a:r>
              <a:rPr lang="de-DE" sz="4800">
                <a:cs typeface="Calibri Light"/>
              </a:rPr>
              <a:t> </a:t>
            </a:r>
            <a:r>
              <a:rPr lang="de-DE" sz="4800" err="1">
                <a:cs typeface="Calibri Light"/>
              </a:rPr>
              <a:t>fatto</a:t>
            </a:r>
            <a:r>
              <a:rPr lang="de-DE" sz="4800">
                <a:cs typeface="Calibri Light"/>
              </a:rPr>
              <a:t> </a:t>
            </a:r>
            <a:r>
              <a:rPr lang="de-DE" sz="4800" err="1">
                <a:cs typeface="Calibri Light"/>
              </a:rPr>
              <a:t>donne</a:t>
            </a:r>
            <a:r>
              <a:rPr lang="de-DE" sz="4800">
                <a:cs typeface="Calibri Light"/>
              </a:rPr>
              <a:t> non </a:t>
            </a:r>
            <a:r>
              <a:rPr lang="de-DE" sz="4800" err="1">
                <a:cs typeface="Calibri Light"/>
              </a:rPr>
              <a:t>formiche</a:t>
            </a:r>
            <a:r>
              <a:rPr lang="de-DE" sz="4800">
                <a:cs typeface="Calibri Light"/>
              </a:rPr>
              <a:t>"</a:t>
            </a:r>
            <a:endParaRPr lang="de-DE" sz="4800"/>
          </a:p>
        </p:txBody>
      </p:sp>
      <p:sp>
        <p:nvSpPr>
          <p:cNvPr id="53" name="Rectangle 12">
            <a:extLst>
              <a:ext uri="{FF2B5EF4-FFF2-40B4-BE49-F238E27FC236}">
                <a16:creationId xmlns="" xmlns:a16="http://schemas.microsoft.com/office/drawing/2014/main" id="{AF2F604E-43BE-4DC3-B983-E071523364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4" name="Rectangle 14">
            <a:extLst>
              <a:ext uri="{FF2B5EF4-FFF2-40B4-BE49-F238E27FC236}">
                <a16:creationId xmlns="" xmlns:a16="http://schemas.microsoft.com/office/drawing/2014/main" id="{08C9B587-E65E-4B52-B37C-ABEBB6E879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="" xmlns:a16="http://schemas.microsoft.com/office/drawing/2014/main" id="{15A5999D-2DD8-462C-87E1-7965BFC634FD}"/>
              </a:ext>
            </a:extLst>
          </p:cNvPr>
          <p:cNvSpPr txBox="1"/>
          <p:nvPr/>
        </p:nvSpPr>
        <p:spPr>
          <a:xfrm>
            <a:off x="1586688" y="356489"/>
            <a:ext cx="8700312" cy="156966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2400" dirty="0">
                <a:solidFill>
                  <a:schemeClr val="tx1"/>
                </a:solidFill>
                <a:cs typeface="Calibri"/>
              </a:rPr>
              <a:t>ISTITUTO COMPRENSIVO ALEZIO SANNICOLA</a:t>
            </a:r>
          </a:p>
          <a:p>
            <a:pPr algn="ctr"/>
            <a:r>
              <a:rPr lang="it-IT" sz="2400" dirty="0">
                <a:solidFill>
                  <a:schemeClr val="tx1"/>
                </a:solidFill>
                <a:cs typeface="Calibri"/>
              </a:rPr>
              <a:t>SCUOLA SECONDARIA </a:t>
            </a:r>
            <a:endParaRPr lang="it-IT" sz="2400" dirty="0" smtClean="0">
              <a:solidFill>
                <a:schemeClr val="tx1"/>
              </a:solidFill>
              <a:cs typeface="Calibri"/>
            </a:endParaRPr>
          </a:p>
          <a:p>
            <a:pPr algn="ctr"/>
            <a:r>
              <a:rPr lang="it-IT" sz="2400" dirty="0" smtClean="0">
                <a:solidFill>
                  <a:schemeClr val="tx1"/>
                </a:solidFill>
                <a:cs typeface="Calibri"/>
              </a:rPr>
              <a:t>DI I GRADO </a:t>
            </a:r>
            <a:r>
              <a:rPr lang="it-IT" sz="2400" smtClean="0">
                <a:solidFill>
                  <a:schemeClr val="tx1"/>
                </a:solidFill>
                <a:cs typeface="Calibri"/>
              </a:rPr>
              <a:t>“</a:t>
            </a:r>
            <a:r>
              <a:rPr lang="it-IT" sz="2400" smtClean="0">
                <a:solidFill>
                  <a:schemeClr val="tx1"/>
                </a:solidFill>
                <a:cs typeface="Calibri"/>
              </a:rPr>
              <a:t>D.PAGLIANO” di  </a:t>
            </a:r>
            <a:r>
              <a:rPr lang="it-IT" sz="2400" dirty="0" smtClean="0">
                <a:solidFill>
                  <a:schemeClr val="tx1"/>
                </a:solidFill>
                <a:cs typeface="Calibri"/>
              </a:rPr>
              <a:t>ALEZIO</a:t>
            </a:r>
          </a:p>
          <a:p>
            <a:pPr algn="ctr"/>
            <a:r>
              <a:rPr lang="it-IT" sz="2400" dirty="0" smtClean="0">
                <a:solidFill>
                  <a:schemeClr val="tx1"/>
                </a:solidFill>
                <a:cs typeface="Calibri"/>
              </a:rPr>
              <a:t>CLASSE TERZA 3C</a:t>
            </a:r>
            <a:endParaRPr lang="it-IT" sz="2400" dirty="0">
              <a:solidFill>
                <a:schemeClr val="tx1"/>
              </a:solidFill>
              <a:cs typeface="Calibri"/>
            </a:endParaRPr>
          </a:p>
        </p:txBody>
      </p:sp>
      <p:sp>
        <p:nvSpPr>
          <p:cNvPr id="6" name="Sottotitolo 5"/>
          <p:cNvSpPr>
            <a:spLocks noGrp="1"/>
          </p:cNvSpPr>
          <p:nvPr>
            <p:ph type="subTitle" idx="1"/>
          </p:nvPr>
        </p:nvSpPr>
        <p:spPr>
          <a:xfrm>
            <a:off x="1185117" y="5625771"/>
            <a:ext cx="8922156" cy="1232229"/>
          </a:xfrm>
        </p:spPr>
        <p:txBody>
          <a:bodyPr/>
          <a:lstStyle/>
          <a:p>
            <a:r>
              <a:rPr lang="it-IT" dirty="0" smtClean="0"/>
              <a:t>Concorso “Corti di genere: generiamo </a:t>
            </a:r>
            <a:r>
              <a:rPr lang="it-IT" dirty="0" smtClean="0"/>
              <a:t>parità”</a:t>
            </a:r>
            <a:endParaRPr lang="it-IT" dirty="0" smtClean="0"/>
          </a:p>
          <a:p>
            <a:r>
              <a:rPr lang="it-IT" dirty="0" smtClean="0"/>
              <a:t>2021/2022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625839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2">
            <a:extLst>
              <a:ext uri="{FF2B5EF4-FFF2-40B4-BE49-F238E27FC236}">
                <a16:creationId xmlns="" xmlns:a16="http://schemas.microsoft.com/office/drawing/2014/main" id="{A6D37EE4-EA1B-46EE-A54B-5233C63C969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="" xmlns:a16="http://schemas.microsoft.com/office/drawing/2014/main" id="{3E82B306-A073-4EBB-91BC-B44DC2C44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47013" cy="1434415"/>
          </a:xfrm>
        </p:spPr>
        <p:txBody>
          <a:bodyPr anchor="b">
            <a:normAutofit/>
          </a:bodyPr>
          <a:lstStyle/>
          <a:p>
            <a:r>
              <a:rPr lang="it-IT" sz="5400">
                <a:ea typeface="+mj-lt"/>
                <a:cs typeface="+mj-lt"/>
              </a:rPr>
              <a:t>Rosalind Franklin</a:t>
            </a:r>
          </a:p>
        </p:txBody>
      </p:sp>
      <p:sp>
        <p:nvSpPr>
          <p:cNvPr id="41" name="sketch line">
            <a:extLst>
              <a:ext uri="{FF2B5EF4-FFF2-40B4-BE49-F238E27FC236}">
                <a16:creationId xmlns="" xmlns:a16="http://schemas.microsoft.com/office/drawing/2014/main" id="{927D5270-6648-4CC1-8F78-48BE299CAC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767709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=""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0AE1D80A-3CB6-4999-BF6B-7A8A698B4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9395" y="1941219"/>
            <a:ext cx="7336160" cy="467235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z="2200" dirty="0" err="1">
                <a:ea typeface="+mn-lt"/>
                <a:cs typeface="+mn-lt"/>
              </a:rPr>
              <a:t>Rosalind</a:t>
            </a:r>
            <a:r>
              <a:rPr lang="it-IT" sz="2200" dirty="0">
                <a:ea typeface="+mn-lt"/>
                <a:cs typeface="+mn-lt"/>
              </a:rPr>
              <a:t> </a:t>
            </a:r>
            <a:r>
              <a:rPr lang="it-IT" sz="2200" dirty="0" err="1">
                <a:ea typeface="+mn-lt"/>
                <a:cs typeface="+mn-lt"/>
              </a:rPr>
              <a:t>Elsie</a:t>
            </a:r>
            <a:r>
              <a:rPr lang="it-IT" sz="2200" dirty="0">
                <a:ea typeface="+mn-lt"/>
                <a:cs typeface="+mn-lt"/>
              </a:rPr>
              <a:t> Franklin nacque a Londra. </a:t>
            </a:r>
          </a:p>
          <a:p>
            <a:r>
              <a:rPr lang="it-IT" sz="2200" dirty="0">
                <a:ea typeface="+mn-lt"/>
                <a:cs typeface="+mn-lt"/>
              </a:rPr>
              <a:t> Realizzò  un  dispositivo per scattare fotografie ad alta definizione di singoli filamenti di </a:t>
            </a:r>
            <a:r>
              <a:rPr lang="it-IT" sz="2200" dirty="0" smtClean="0">
                <a:ea typeface="+mn-lt"/>
                <a:cs typeface="+mn-lt"/>
              </a:rPr>
              <a:t>DNA e così si poterono definire </a:t>
            </a:r>
            <a:r>
              <a:rPr lang="it-IT" sz="2200" dirty="0">
                <a:ea typeface="+mn-lt"/>
                <a:cs typeface="+mn-lt"/>
              </a:rPr>
              <a:t>due caratteristiche strutturali decisive della molecola del DNA.</a:t>
            </a:r>
            <a:br>
              <a:rPr lang="it-IT" sz="2200" dirty="0">
                <a:ea typeface="+mn-lt"/>
                <a:cs typeface="+mn-lt"/>
              </a:rPr>
            </a:br>
            <a:r>
              <a:rPr lang="it-IT" sz="2200" dirty="0">
                <a:ea typeface="+mn-lt"/>
                <a:cs typeface="+mn-lt"/>
              </a:rPr>
              <a:t>Il modello della struttura del DNA fu elaborato da Crick e Watson, grazie ad un furto operato ai danni di </a:t>
            </a:r>
            <a:r>
              <a:rPr lang="it-IT" sz="2200" dirty="0" err="1">
                <a:ea typeface="+mn-lt"/>
                <a:cs typeface="+mn-lt"/>
              </a:rPr>
              <a:t>Rosalind</a:t>
            </a:r>
            <a:r>
              <a:rPr lang="it-IT" sz="2200" dirty="0">
                <a:ea typeface="+mn-lt"/>
                <a:cs typeface="+mn-lt"/>
              </a:rPr>
              <a:t> Franklin.</a:t>
            </a:r>
            <a:br>
              <a:rPr lang="it-IT" sz="2200" dirty="0">
                <a:ea typeface="+mn-lt"/>
                <a:cs typeface="+mn-lt"/>
              </a:rPr>
            </a:br>
            <a:r>
              <a:rPr lang="it-IT" sz="2200" dirty="0">
                <a:ea typeface="+mn-lt"/>
                <a:cs typeface="+mn-lt"/>
              </a:rPr>
              <a:t>Nel 1962 Watson, Crick e Wilkins ottennero il Premio Nobel per la </a:t>
            </a:r>
            <a:r>
              <a:rPr lang="it-IT" sz="2200" dirty="0" smtClean="0">
                <a:ea typeface="+mn-lt"/>
                <a:cs typeface="+mn-lt"/>
              </a:rPr>
              <a:t>Medicina, </a:t>
            </a:r>
            <a:r>
              <a:rPr lang="it-IT" sz="2200" dirty="0">
                <a:ea typeface="+mn-lt"/>
                <a:cs typeface="+mn-lt"/>
              </a:rPr>
              <a:t>non riconobbero il contributo di </a:t>
            </a:r>
            <a:r>
              <a:rPr lang="it-IT" sz="2200" dirty="0" err="1">
                <a:ea typeface="+mn-lt"/>
                <a:cs typeface="+mn-lt"/>
              </a:rPr>
              <a:t>Rosalind</a:t>
            </a:r>
            <a:r>
              <a:rPr lang="it-IT" sz="2200" dirty="0">
                <a:ea typeface="+mn-lt"/>
                <a:cs typeface="+mn-lt"/>
              </a:rPr>
              <a:t> neppure durante il loro discorso di ringraziamento.</a:t>
            </a:r>
            <a:br>
              <a:rPr lang="it-IT" sz="2200" dirty="0">
                <a:ea typeface="+mn-lt"/>
                <a:cs typeface="+mn-lt"/>
              </a:rPr>
            </a:br>
            <a:endParaRPr lang="it-IT" sz="2200" dirty="0">
              <a:ea typeface="+mn-lt"/>
              <a:cs typeface="+mn-lt"/>
            </a:endParaRPr>
          </a:p>
        </p:txBody>
      </p:sp>
      <p:pic>
        <p:nvPicPr>
          <p:cNvPr id="7" name="Immagine 7" descr="Immagine che contiene testo&#10;&#10;Descrizione generata automaticamente">
            <a:extLst>
              <a:ext uri="{FF2B5EF4-FFF2-40B4-BE49-F238E27FC236}">
                <a16:creationId xmlns="" xmlns:a16="http://schemas.microsoft.com/office/drawing/2014/main" id="{D299F998-7169-4625-ABEB-855F41DD0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00" y="1946915"/>
            <a:ext cx="3479800" cy="457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681094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="" xmlns:a16="http://schemas.microsoft.com/office/drawing/2014/main" id="{743AA782-23D1-4521-8CAD-47662984AA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="" xmlns:a16="http://schemas.microsoft.com/office/drawing/2014/main" id="{4989868C-F271-45F5-BB00-DC9EE24C7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it-IT" sz="5000">
                <a:ea typeface="+mj-lt"/>
                <a:cs typeface="+mj-lt"/>
              </a:rPr>
              <a:t>Esther Miriam Zimmer</a:t>
            </a:r>
          </a:p>
        </p:txBody>
      </p:sp>
      <p:sp>
        <p:nvSpPr>
          <p:cNvPr id="35" name="sketch line">
            <a:extLst>
              <a:ext uri="{FF2B5EF4-FFF2-40B4-BE49-F238E27FC236}">
                <a16:creationId xmlns="" xmlns:a16="http://schemas.microsoft.com/office/drawing/2014/main" id="{71877DBC-BB60-40F0-AC93-2ACDBAAE60C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15B55262-6303-4EEC-A0A7-D547B9D72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z="1900" dirty="0">
                <a:ea typeface="+mn-lt"/>
                <a:cs typeface="+mn-lt"/>
              </a:rPr>
              <a:t>Esther sceglie di studiare chimica anche se le fu sconsigliato.</a:t>
            </a:r>
          </a:p>
          <a:p>
            <a:r>
              <a:rPr lang="it-IT" sz="1900" b="1" dirty="0">
                <a:ea typeface="+mn-lt"/>
                <a:cs typeface="+mn-lt"/>
              </a:rPr>
              <a:t>La prima scoperta fu quella del </a:t>
            </a:r>
            <a:r>
              <a:rPr lang="it-IT" sz="1900" dirty="0">
                <a:ea typeface="+mn-lt"/>
                <a:cs typeface="+mn-lt"/>
              </a:rPr>
              <a:t>Fago Labda,</a:t>
            </a:r>
            <a:r>
              <a:rPr lang="it-IT" sz="1900" b="1" dirty="0">
                <a:ea typeface="+mn-lt"/>
                <a:cs typeface="+mn-lt"/>
              </a:rPr>
              <a:t> importante nella ricerca microbica e la  seconda scoperta</a:t>
            </a:r>
            <a:r>
              <a:rPr lang="it-IT" sz="1900" dirty="0">
                <a:ea typeface="+mn-lt"/>
                <a:cs typeface="+mn-lt"/>
              </a:rPr>
              <a:t> fu quella del </a:t>
            </a:r>
            <a:r>
              <a:rPr lang="it-IT" sz="1900" b="1" dirty="0">
                <a:ea typeface="+mn-lt"/>
                <a:cs typeface="+mn-lt"/>
              </a:rPr>
              <a:t>Fattore di Fertilità batterica</a:t>
            </a:r>
            <a:r>
              <a:rPr lang="it-IT" sz="1900" dirty="0">
                <a:ea typeface="+mn-lt"/>
                <a:cs typeface="+mn-lt"/>
              </a:rPr>
              <a:t>. </a:t>
            </a:r>
          </a:p>
          <a:p>
            <a:r>
              <a:rPr lang="it-IT" sz="1900" dirty="0">
                <a:ea typeface="+mn-lt"/>
                <a:cs typeface="+mn-lt"/>
              </a:rPr>
              <a:t>Il secondo marito </a:t>
            </a:r>
            <a:r>
              <a:rPr lang="it-IT" sz="1900" b="1" dirty="0">
                <a:ea typeface="+mn-lt"/>
                <a:cs typeface="+mn-lt"/>
              </a:rPr>
              <a:t>Mattew Simon</a:t>
            </a:r>
            <a:r>
              <a:rPr lang="it-IT" sz="1900" dirty="0">
                <a:ea typeface="+mn-lt"/>
                <a:cs typeface="+mn-lt"/>
              </a:rPr>
              <a:t>  </a:t>
            </a:r>
            <a:r>
              <a:rPr lang="it-IT" sz="1900" dirty="0" smtClean="0">
                <a:ea typeface="+mn-lt"/>
                <a:cs typeface="+mn-lt"/>
              </a:rPr>
              <a:t>ha </a:t>
            </a:r>
            <a:r>
              <a:rPr lang="it-IT" sz="1900" dirty="0">
                <a:ea typeface="+mn-lt"/>
                <a:cs typeface="+mn-lt"/>
              </a:rPr>
              <a:t>dedicato il suo tempo a raccogliere documenti e fotografie per ricordare l’opera della moglie , sottovalutata a causa del suo essere donna</a:t>
            </a:r>
          </a:p>
          <a:p>
            <a:endParaRPr lang="it-IT" sz="1900" dirty="0">
              <a:cs typeface="Calibri"/>
            </a:endParaRPr>
          </a:p>
        </p:txBody>
      </p:sp>
      <p:pic>
        <p:nvPicPr>
          <p:cNvPr id="5" name="Immagine 5" descr="Immagine che contiene testo&#10;&#10;Descrizione generata automaticamente">
            <a:extLst>
              <a:ext uri="{FF2B5EF4-FFF2-40B4-BE49-F238E27FC236}">
                <a16:creationId xmlns="" xmlns:a16="http://schemas.microsoft.com/office/drawing/2014/main" id="{190D9E03-68A1-4835-88ED-F3509BB04D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53" r="5204" b="1"/>
          <a:stretch/>
        </p:blipFill>
        <p:spPr>
          <a:xfrm>
            <a:off x="6199726" y="640080"/>
            <a:ext cx="5257612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185434"/>
      </p:ext>
    </p:extLst>
  </p:cSld>
  <p:clrMapOvr>
    <a:masterClrMapping/>
  </p:clrMapOvr>
  <p:transition spd="slow">
    <p:wheel spokes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7B831B6F-405A-4B47-B9BB-5CA88F2858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="" xmlns:a16="http://schemas.microsoft.com/office/drawing/2014/main" id="{D74BA7A6-BEE9-4B68-A662-0D20AAE27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638089"/>
            <a:ext cx="4818888" cy="1476801"/>
          </a:xfrm>
        </p:spPr>
        <p:txBody>
          <a:bodyPr anchor="b">
            <a:normAutofit/>
          </a:bodyPr>
          <a:lstStyle/>
          <a:p>
            <a:r>
              <a:rPr lang="it-IT" sz="5000">
                <a:latin typeface="Calibri"/>
                <a:cs typeface="Calibri"/>
              </a:rPr>
              <a:t>Vera Cooper Rubin</a:t>
            </a:r>
            <a:endParaRPr lang="it-IT" sz="5000"/>
          </a:p>
        </p:txBody>
      </p:sp>
      <p:pic>
        <p:nvPicPr>
          <p:cNvPr id="5" name="Immagine 5">
            <a:extLst>
              <a:ext uri="{FF2B5EF4-FFF2-40B4-BE49-F238E27FC236}">
                <a16:creationId xmlns="" xmlns:a16="http://schemas.microsoft.com/office/drawing/2014/main" id="{AD56D74A-34DA-4537-89C6-89E812F9D4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936" y="699516"/>
            <a:ext cx="5458968" cy="5458968"/>
          </a:xfrm>
          <a:prstGeom prst="rect">
            <a:avLst/>
          </a:prstGeom>
        </p:spPr>
      </p:pic>
      <p:sp>
        <p:nvSpPr>
          <p:cNvPr id="12" name="sketch line">
            <a:extLst>
              <a:ext uri="{FF2B5EF4-FFF2-40B4-BE49-F238E27FC236}">
                <a16:creationId xmlns="" xmlns:a16="http://schemas.microsoft.com/office/drawing/2014/main" id="{953EE71A-6488-4203-A7C4-77102FD0DCC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3711AA3D-AB3A-4FCD-A1B3-07B1BFDF2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9128" y="2664886"/>
            <a:ext cx="4818888" cy="355078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z="1900" dirty="0">
                <a:ea typeface="+mn-lt"/>
                <a:cs typeface="+mn-lt"/>
              </a:rPr>
              <a:t>Vera Cooper </a:t>
            </a:r>
            <a:r>
              <a:rPr lang="it-IT" sz="1900" dirty="0" err="1">
                <a:ea typeface="+mn-lt"/>
                <a:cs typeface="+mn-lt"/>
              </a:rPr>
              <a:t>Rubin</a:t>
            </a:r>
            <a:r>
              <a:rPr lang="it-IT" sz="1900" dirty="0">
                <a:ea typeface="+mn-lt"/>
                <a:cs typeface="+mn-lt"/>
              </a:rPr>
              <a:t> fu la prima a osservare gli effetti della materia </a:t>
            </a:r>
            <a:r>
              <a:rPr lang="it-IT" sz="1900" dirty="0" smtClean="0">
                <a:ea typeface="+mn-lt"/>
                <a:cs typeface="+mn-lt"/>
              </a:rPr>
              <a:t>oscura.</a:t>
            </a:r>
          </a:p>
          <a:p>
            <a:r>
              <a:rPr lang="it-IT" sz="1900" dirty="0" smtClean="0">
                <a:ea typeface="+mn-lt"/>
                <a:cs typeface="+mn-lt"/>
              </a:rPr>
              <a:t>Compì </a:t>
            </a:r>
            <a:r>
              <a:rPr lang="it-IT" sz="1900" dirty="0">
                <a:ea typeface="+mn-lt"/>
                <a:cs typeface="+mn-lt"/>
              </a:rPr>
              <a:t>osservazioni fondamentali sul moto delle stelle attorno al centro della loro galassia, scoprendo un’anomalia nelle loro velocità e poi studiando la distribuzione delle galassie nell’universo. </a:t>
            </a:r>
            <a:endParaRPr lang="it-IT" dirty="0">
              <a:ea typeface="+mn-lt"/>
              <a:cs typeface="+mn-lt"/>
            </a:endParaRPr>
          </a:p>
          <a:p>
            <a:r>
              <a:rPr lang="it-IT" sz="1900" dirty="0" smtClean="0">
                <a:ea typeface="+mn-lt"/>
                <a:cs typeface="+mn-lt"/>
              </a:rPr>
              <a:t>Nonostante il suo contributo alla scienza, non </a:t>
            </a:r>
            <a:r>
              <a:rPr lang="it-IT" sz="1900" dirty="0">
                <a:ea typeface="+mn-lt"/>
                <a:cs typeface="+mn-lt"/>
              </a:rPr>
              <a:t>è stata riconosciuta fra i </a:t>
            </a:r>
            <a:r>
              <a:rPr lang="it-IT" sz="1900" dirty="0" smtClean="0">
                <a:ea typeface="+mn-lt"/>
                <a:cs typeface="+mn-lt"/>
              </a:rPr>
              <a:t>candidati al Nobel.</a:t>
            </a:r>
            <a:r>
              <a:rPr lang="it-IT" sz="1900" dirty="0">
                <a:ea typeface="+mn-lt"/>
                <a:cs typeface="+mn-lt"/>
              </a:rPr>
              <a:t> </a:t>
            </a:r>
            <a:endParaRPr lang="it-IT" dirty="0">
              <a:cs typeface="Calibri"/>
            </a:endParaRPr>
          </a:p>
          <a:p>
            <a:endParaRPr lang="it-IT" sz="19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76432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="" xmlns:a16="http://schemas.microsoft.com/office/drawing/2014/main" id="{979E27D9-03C7-44E2-9FF8-15D0C8506A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="" xmlns:a16="http://schemas.microsoft.com/office/drawing/2014/main" id="{9AAF2BF1-FD5A-462B-B9A7-1C9FBF988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1"/>
            <a:ext cx="4959603" cy="1642969"/>
          </a:xfrm>
        </p:spPr>
        <p:txBody>
          <a:bodyPr anchor="b">
            <a:normAutofit/>
          </a:bodyPr>
          <a:lstStyle/>
          <a:p>
            <a:r>
              <a:rPr lang="it-IT" sz="4000"/>
              <a:t>IL NOSTRO PENSIERO</a:t>
            </a:r>
            <a:br>
              <a:rPr lang="it-IT" sz="4000"/>
            </a:br>
            <a:endParaRPr lang="it-IT" sz="4000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F956415F-91AF-4359-AC3E-FA64C113E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420" y="1573719"/>
            <a:ext cx="4959603" cy="352256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z="2000" dirty="0"/>
              <a:t>Noi pensiamo che le donne dovrebbero avere gli stessi diritti degli uomini, perché se viviamo in un paese democratico e civile dovremmo essere trattati tutti allo stesso modo. In questo </a:t>
            </a:r>
            <a:r>
              <a:rPr lang="it-IT" sz="2000" dirty="0" smtClean="0"/>
              <a:t>lavoro </a:t>
            </a:r>
            <a:r>
              <a:rPr lang="it-IT" sz="2000" dirty="0"/>
              <a:t>abbiamo voluto raccontare la storia di queste scienziate, che per via dell'essere donne non sono state </a:t>
            </a:r>
            <a:r>
              <a:rPr lang="it-IT" sz="2000" dirty="0" smtClean="0"/>
              <a:t>valorizzate come meritavano </a:t>
            </a:r>
            <a:r>
              <a:rPr lang="it-IT" sz="2000" dirty="0"/>
              <a:t>e omaggiare per le scoperte che hanno </a:t>
            </a:r>
            <a:r>
              <a:rPr lang="it-IT" sz="2000" dirty="0" smtClean="0"/>
              <a:t>fatto.</a:t>
            </a:r>
            <a:endParaRPr lang="it-IT" sz="2000" dirty="0">
              <a:cs typeface="Calibri"/>
            </a:endParaRPr>
          </a:p>
        </p:txBody>
      </p:sp>
      <p:pic>
        <p:nvPicPr>
          <p:cNvPr id="4" name="Immagine 4" descr="Immagine che contiene testo, mappa&#10;&#10;Descrizione generata automaticamente">
            <a:extLst>
              <a:ext uri="{FF2B5EF4-FFF2-40B4-BE49-F238E27FC236}">
                <a16:creationId xmlns="" xmlns:a16="http://schemas.microsoft.com/office/drawing/2014/main" id="{3A47757A-98F4-4C70-892D-E7E12D3490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5671"/>
          <a:stretch/>
        </p:blipFill>
        <p:spPr>
          <a:xfrm>
            <a:off x="6512442" y="519024"/>
            <a:ext cx="5201023" cy="5406194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EEBF1590-3B36-48EE-A89D-3B6F3CB256A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AC8F6C8C-AB5A-4548-942D-E3FD40ACBC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260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12609869-9E80-471B-A487-A53288E0E7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="" xmlns:a16="http://schemas.microsoft.com/office/drawing/2014/main" id="{96EC9465-62C9-43EA-9A3A-0F0BBC296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111" y="497541"/>
            <a:ext cx="5315189" cy="1123014"/>
          </a:xfrm>
        </p:spPr>
        <p:txBody>
          <a:bodyPr anchor="b">
            <a:normAutofit/>
          </a:bodyPr>
          <a:lstStyle/>
          <a:p>
            <a:r>
              <a:rPr lang="it-IT" sz="4000">
                <a:cs typeface="Calibri Light"/>
              </a:rPr>
              <a:t>E infine...</a:t>
            </a:r>
            <a:endParaRPr lang="it-IT" sz="4000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D01ACD1F-74B5-47F3-8981-00EB2E1E1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0811" y="1677404"/>
            <a:ext cx="5315189" cy="353508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z="2000" dirty="0">
                <a:ea typeface="+mn-lt"/>
                <a:cs typeface="+mn-lt"/>
              </a:rPr>
              <a:t>Il mondo senza le donne non esisterebbe eppure ogni giorno vengono discriminate o derise per aver raggiunto i propri obiettivi o per aver cercato di raggiungerli.</a:t>
            </a:r>
          </a:p>
          <a:p>
            <a:endParaRPr lang="it-IT" sz="2000" dirty="0">
              <a:ea typeface="+mn-lt"/>
              <a:cs typeface="+mn-lt"/>
            </a:endParaRPr>
          </a:p>
          <a:p>
            <a:r>
              <a:rPr lang="it-IT" sz="2000" dirty="0">
                <a:ea typeface="+mn-lt"/>
                <a:cs typeface="+mn-lt"/>
              </a:rPr>
              <a:t>Noi speriamo con tutto il cuore di poter vivere un giorno in un mondo giusto e con "menti più aperte" dove il ruolo delle donne sia riconosciuto da tutti! E per questo tutti noi siamo chiamati a combattere contro gli stereotipi di genere </a:t>
            </a:r>
            <a:endParaRPr lang="it-IT" sz="2000" dirty="0">
              <a:cs typeface="Calibr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7004738A-9D34-43E8-97D2-CA0EED4F8B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B8B8D07F-F13E-443E-BA68-2D26672D76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2813A4FA-24A5-41ED-A534-3807D1B2F3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C3944F27-CA70-4E84-A51A-E6BF895589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4">
            <a:extLst>
              <a:ext uri="{FF2B5EF4-FFF2-40B4-BE49-F238E27FC236}">
                <a16:creationId xmlns="" xmlns:a16="http://schemas.microsoft.com/office/drawing/2014/main" id="{C02198F5-7BA3-4A85-A955-486C1E9A23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0578" y="909081"/>
            <a:ext cx="3981308" cy="5071731"/>
          </a:xfrm>
          <a:prstGeom prst="rect">
            <a:avLst/>
          </a:prstGeom>
        </p:spPr>
      </p:pic>
      <p:sp>
        <p:nvSpPr>
          <p:cNvPr id="10" name="Sottotitolo 2"/>
          <p:cNvSpPr txBox="1">
            <a:spLocks/>
          </p:cNvSpPr>
          <p:nvPr/>
        </p:nvSpPr>
        <p:spPr>
          <a:xfrm>
            <a:off x="397298" y="5376742"/>
            <a:ext cx="6190366" cy="115853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000" i="1" dirty="0" err="1">
                <a:cs typeface="Calibri"/>
              </a:rPr>
              <a:t>R</a:t>
            </a:r>
            <a:r>
              <a:rPr lang="de-DE" sz="2000" i="1" dirty="0" err="1" smtClean="0">
                <a:cs typeface="Calibri"/>
              </a:rPr>
              <a:t>ealizzato</a:t>
            </a:r>
            <a:r>
              <a:rPr lang="de-DE" sz="2000" i="1" dirty="0" smtClean="0">
                <a:cs typeface="Calibri"/>
              </a:rPr>
              <a:t> da </a:t>
            </a:r>
          </a:p>
          <a:p>
            <a:pPr marL="0" indent="0">
              <a:buNone/>
            </a:pPr>
            <a:r>
              <a:rPr lang="de-DE" sz="2000" i="1" dirty="0" smtClean="0">
                <a:cs typeface="Calibri"/>
              </a:rPr>
              <a:t>Martina </a:t>
            </a:r>
            <a:r>
              <a:rPr lang="de-DE" sz="2000" i="1" dirty="0" err="1" smtClean="0">
                <a:cs typeface="Calibri"/>
              </a:rPr>
              <a:t>Aloisi</a:t>
            </a:r>
            <a:r>
              <a:rPr lang="de-DE" sz="2000" i="1" dirty="0" smtClean="0">
                <a:cs typeface="Calibri"/>
              </a:rPr>
              <a:t>, Yvonne Caputo, Alice </a:t>
            </a:r>
            <a:r>
              <a:rPr lang="de-DE" sz="2000" i="1" dirty="0" err="1" smtClean="0">
                <a:cs typeface="Calibri"/>
              </a:rPr>
              <a:t>Giurgola</a:t>
            </a:r>
            <a:r>
              <a:rPr lang="de-DE" sz="2000" i="1" dirty="0" smtClean="0">
                <a:cs typeface="Calibri"/>
              </a:rPr>
              <a:t>, Michelle Leo, Martina Tarantino </a:t>
            </a:r>
          </a:p>
          <a:p>
            <a:pPr marL="0" indent="0">
              <a:buNone/>
            </a:pPr>
            <a:r>
              <a:rPr lang="de-DE" sz="2000" i="1" dirty="0" err="1" smtClean="0">
                <a:cs typeface="Calibri"/>
              </a:rPr>
              <a:t>Classe</a:t>
            </a:r>
            <a:r>
              <a:rPr lang="de-DE" sz="2000" i="1" dirty="0" smtClean="0">
                <a:cs typeface="Calibri"/>
              </a:rPr>
              <a:t> </a:t>
            </a:r>
            <a:r>
              <a:rPr lang="de-DE" sz="2000" i="1" dirty="0" err="1" smtClean="0">
                <a:cs typeface="Calibri"/>
              </a:rPr>
              <a:t>Terza</a:t>
            </a:r>
            <a:r>
              <a:rPr lang="de-DE" sz="2000" i="1" dirty="0" smtClean="0">
                <a:cs typeface="Calibri"/>
              </a:rPr>
              <a:t> C </a:t>
            </a:r>
            <a:r>
              <a:rPr lang="de-DE" sz="2000" i="1" dirty="0" err="1" smtClean="0">
                <a:cs typeface="Calibri"/>
              </a:rPr>
              <a:t>Scuola</a:t>
            </a:r>
            <a:r>
              <a:rPr lang="de-DE" sz="2000" i="1" dirty="0" smtClean="0">
                <a:cs typeface="Calibri"/>
              </a:rPr>
              <a:t> </a:t>
            </a:r>
            <a:r>
              <a:rPr lang="de-DE" sz="2000" i="1" dirty="0" err="1" smtClean="0">
                <a:cs typeface="Calibri"/>
              </a:rPr>
              <a:t>secondaria</a:t>
            </a:r>
            <a:r>
              <a:rPr lang="de-DE" sz="2000" i="1" dirty="0" smtClean="0">
                <a:cs typeface="Calibri"/>
              </a:rPr>
              <a:t> di  </a:t>
            </a:r>
            <a:r>
              <a:rPr lang="de-DE" sz="2000" i="1" dirty="0" err="1" smtClean="0">
                <a:cs typeface="Calibri"/>
              </a:rPr>
              <a:t>Alezio</a:t>
            </a:r>
            <a:endParaRPr lang="de-DE" sz="2000" i="1" dirty="0"/>
          </a:p>
        </p:txBody>
      </p:sp>
    </p:spTree>
    <p:extLst>
      <p:ext uri="{BB962C8B-B14F-4D97-AF65-F5344CB8AC3E}">
        <p14:creationId xmlns:p14="http://schemas.microsoft.com/office/powerpoint/2010/main" val="36597344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2B566528-1B12-4246-9431-5C2D7D0811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="" xmlns:a16="http://schemas.microsoft.com/office/drawing/2014/main" id="{FA06BE6E-C761-4411-856C-C626D9AC0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it-IT" sz="3600">
                <a:latin typeface="Calibri"/>
                <a:cs typeface="Calibri"/>
              </a:rPr>
              <a:t>“</a:t>
            </a:r>
            <a:r>
              <a:rPr lang="it-IT" sz="3600">
                <a:ea typeface="+mj-lt"/>
                <a:cs typeface="+mj-lt"/>
              </a:rPr>
              <a:t> Dietro un grande uomo, c’è spesso una donna…. a cui non è stato riconosciuto il merito!”</a:t>
            </a:r>
            <a:endParaRPr lang="it-IT" sz="3600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9EC2E424-FEE5-490B-AE48-2E15897D94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9" y="1939863"/>
            <a:ext cx="4008384" cy="4237100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342900"/>
            <a:r>
              <a:rPr lang="it-IT" sz="2000">
                <a:cs typeface="Calibri"/>
              </a:rPr>
              <a:t>Il proverbio già noto “dietro un grande uomo, c’è sempre una piccola donna”, è nato per dare “prestigio” al ruolo delle donne che hanno avuto il pregio e “l’onore” di sostenere la carriere di un uomo! Secondo noi, questo proverbio, come tanti altri, ha solo generato la convinzione che solo gli uomini possano fare grandi imprese!</a:t>
            </a:r>
            <a:endParaRPr lang="it-IT" sz="2000"/>
          </a:p>
          <a:p>
            <a:endParaRPr lang="it-IT" sz="2000">
              <a:cs typeface="Calibri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828A5161-06F1-46CF-8AD7-844680A59E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29" name="Isosceles Triangle 28">
              <a:extLst>
                <a:ext uri="{FF2B5EF4-FFF2-40B4-BE49-F238E27FC236}">
                  <a16:creationId xmlns="" xmlns:a16="http://schemas.microsoft.com/office/drawing/2014/main" id="{D3F51FEB-38FB-4F6C-9F7B-2F2AFAB6546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="" xmlns:a16="http://schemas.microsoft.com/office/drawing/2014/main" id="{1E547BA6-BAE0-43BB-A7CA-60F69CE252F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Immagine 4">
            <a:extLst>
              <a:ext uri="{FF2B5EF4-FFF2-40B4-BE49-F238E27FC236}">
                <a16:creationId xmlns="" xmlns:a16="http://schemas.microsoft.com/office/drawing/2014/main" id="{3E2FDAF9-CA4C-4E0D-8926-E8C22CEE4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5320" y="2205211"/>
            <a:ext cx="6253212" cy="3517431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5995D10D-E9C9-47DB-AE7E-801FEF38F5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33" name="Rectangle 32">
              <a:extLst>
                <a:ext uri="{FF2B5EF4-FFF2-40B4-BE49-F238E27FC236}">
                  <a16:creationId xmlns="" xmlns:a16="http://schemas.microsoft.com/office/drawing/2014/main" id="{CC1A72C6-3DE4-4EC3-9AD5-9E0D40D8CE8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Isosceles Triangle 33">
              <a:extLst>
                <a:ext uri="{FF2B5EF4-FFF2-40B4-BE49-F238E27FC236}">
                  <a16:creationId xmlns="" xmlns:a16="http://schemas.microsoft.com/office/drawing/2014/main" id="{0B0DA1F1-C391-4EDF-9FE0-23E86E13776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9232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8">
            <a:extLst>
              <a:ext uri="{FF2B5EF4-FFF2-40B4-BE49-F238E27FC236}">
                <a16:creationId xmlns="" xmlns:a16="http://schemas.microsoft.com/office/drawing/2014/main" id="{7B831B6F-405A-4B47-B9BB-5CA88F2858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="" xmlns:a16="http://schemas.microsoft.com/office/drawing/2014/main" id="{4F1A3285-379C-4B60-BC3D-86A6B25B0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2928" y="638089"/>
            <a:ext cx="4895088" cy="1476801"/>
          </a:xfrm>
        </p:spPr>
        <p:txBody>
          <a:bodyPr anchor="b">
            <a:noAutofit/>
          </a:bodyPr>
          <a:lstStyle/>
          <a:p>
            <a:r>
              <a:rPr lang="it-IT" sz="3600">
                <a:latin typeface="Calibri"/>
                <a:cs typeface="Calibri"/>
              </a:rPr>
              <a:t>Avete mai sentito parlare dell’”Effetto Matilda”?</a:t>
            </a:r>
            <a:endParaRPr lang="it-IT" sz="3600"/>
          </a:p>
        </p:txBody>
      </p:sp>
      <p:pic>
        <p:nvPicPr>
          <p:cNvPr id="4" name="Immagine 4">
            <a:extLst>
              <a:ext uri="{FF2B5EF4-FFF2-40B4-BE49-F238E27FC236}">
                <a16:creationId xmlns="" xmlns:a16="http://schemas.microsoft.com/office/drawing/2014/main" id="{48EFA824-CD50-4025-934C-D93A89DBE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36" y="1645914"/>
            <a:ext cx="6563868" cy="3032772"/>
          </a:xfrm>
          <a:prstGeom prst="rect">
            <a:avLst/>
          </a:prstGeom>
        </p:spPr>
      </p:pic>
      <p:sp>
        <p:nvSpPr>
          <p:cNvPr id="36" name="sketch line">
            <a:extLst>
              <a:ext uri="{FF2B5EF4-FFF2-40B4-BE49-F238E27FC236}">
                <a16:creationId xmlns="" xmlns:a16="http://schemas.microsoft.com/office/drawing/2014/main" id="{953EE71A-6488-4203-A7C4-77102FD0DCC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337846A5-D8A8-4B57-B726-B300BA79B8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328" y="2677586"/>
            <a:ext cx="4818888" cy="355078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/>
            <a:r>
              <a:rPr lang="it-IT" sz="2400">
                <a:ea typeface="+mn-lt"/>
                <a:cs typeface="+mn-lt"/>
              </a:rPr>
              <a:t>”Effetto Matilda” è il fenomeno per il quale, specie in ambito scientifico, i risultati e i meriti di una scienziata vengono attribuiti ad un collega maschio.</a:t>
            </a:r>
            <a:endParaRPr lang="en-US" sz="2400">
              <a:ea typeface="+mn-lt"/>
              <a:cs typeface="+mn-lt"/>
            </a:endParaRPr>
          </a:p>
          <a:p>
            <a:endParaRPr lang="it-IT" sz="2200">
              <a:ea typeface="+mn-lt"/>
              <a:cs typeface="+mn-lt"/>
            </a:endParaRPr>
          </a:p>
          <a:p>
            <a:endParaRPr lang="it-IT" sz="22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215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="" xmlns:a16="http://schemas.microsoft.com/office/drawing/2014/main" id="{743AA782-23D1-4521-8CAD-47662984AA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="" xmlns:a16="http://schemas.microsoft.com/office/drawing/2014/main" id="{56BAA9A0-54E6-445A-90B9-CFEA748C3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it-IT" sz="3000">
                <a:cs typeface="Calibri Light"/>
              </a:rPr>
              <a:t>L'11 Febbraio Giornata internazionale delle donne scienza </a:t>
            </a:r>
            <a:endParaRPr lang="it-IT" sz="3000"/>
          </a:p>
        </p:txBody>
      </p:sp>
      <p:sp>
        <p:nvSpPr>
          <p:cNvPr id="30" name="sketch line">
            <a:extLst>
              <a:ext uri="{FF2B5EF4-FFF2-40B4-BE49-F238E27FC236}">
                <a16:creationId xmlns="" xmlns:a16="http://schemas.microsoft.com/office/drawing/2014/main" id="{650D18FE-0824-4A46-B22C-A86B52E578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3051B377-DD79-49E8-AAD8-6997B3BE9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936" y="2635504"/>
            <a:ext cx="4818888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z="2200">
                <a:ea typeface="+mn-lt"/>
                <a:cs typeface="+mn-lt"/>
              </a:rPr>
              <a:t>L’Assemblea Generale delle Nazioni Unite nel 2015 ha istituito questa  giornata per fare il punto sulla presenza e sul ruolo delle donne nel mondo della scienza.</a:t>
            </a:r>
          </a:p>
          <a:p>
            <a:endParaRPr lang="it-IT" sz="2200">
              <a:ea typeface="+mn-lt"/>
              <a:cs typeface="+mn-lt"/>
            </a:endParaRPr>
          </a:p>
          <a:p>
            <a:r>
              <a:rPr lang="it-IT" sz="2200" b="1">
                <a:ea typeface="+mn-lt"/>
                <a:cs typeface="+mn-lt"/>
              </a:rPr>
              <a:t>Solo 20 donne su 600 hanno ricevuto ad oggi  il Premio Nobel per la Scienza</a:t>
            </a:r>
          </a:p>
          <a:p>
            <a:endParaRPr lang="it-IT" sz="2200">
              <a:cs typeface="Calibri"/>
            </a:endParaRPr>
          </a:p>
        </p:txBody>
      </p:sp>
      <p:pic>
        <p:nvPicPr>
          <p:cNvPr id="5" name="Immagine 5">
            <a:extLst>
              <a:ext uri="{FF2B5EF4-FFF2-40B4-BE49-F238E27FC236}">
                <a16:creationId xmlns="" xmlns:a16="http://schemas.microsoft.com/office/drawing/2014/main" id="{B40F48CC-8AFE-415F-9A2C-95EEA7411E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9779" y="1827738"/>
            <a:ext cx="6625759" cy="36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4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="" xmlns:a16="http://schemas.microsoft.com/office/drawing/2014/main" id="{2596F992-698C-48C0-9D89-70DA4CE927E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="" xmlns:a16="http://schemas.microsoft.com/office/drawing/2014/main" id="{370756A8-CA8C-47E9-BB3D-45C836E16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2" y="489508"/>
            <a:ext cx="5181597" cy="1782482"/>
          </a:xfrm>
        </p:spPr>
        <p:txBody>
          <a:bodyPr anchor="b">
            <a:normAutofit/>
          </a:bodyPr>
          <a:lstStyle/>
          <a:p>
            <a:pPr algn="r"/>
            <a:r>
              <a:rPr lang="it-IT">
                <a:cs typeface="Calibri Light"/>
              </a:rPr>
              <a:t>''Grandi donne''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D96C1271-01A6-4E91-A920-A68A49DD4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2" y="2774008"/>
            <a:ext cx="5181598" cy="305429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it-IT" sz="2400">
                <a:cs typeface="Calibri"/>
              </a:rPr>
              <a:t>Vogliamo raccontare la storia di “Grandi donne” che nonostante i loro successi, non hanno visto riconosciuto i loro meriti!</a:t>
            </a:r>
          </a:p>
          <a:p>
            <a:pPr algn="r"/>
            <a:endParaRPr lang="it-IT" sz="2000">
              <a:cs typeface="Calibri"/>
            </a:endParaRPr>
          </a:p>
        </p:txBody>
      </p:sp>
      <p:pic>
        <p:nvPicPr>
          <p:cNvPr id="4" name="Immagine 4">
            <a:extLst>
              <a:ext uri="{FF2B5EF4-FFF2-40B4-BE49-F238E27FC236}">
                <a16:creationId xmlns="" xmlns:a16="http://schemas.microsoft.com/office/drawing/2014/main" id="{3802EC04-D02E-4837-8626-0A5D49A20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5120" y="757362"/>
            <a:ext cx="4957638" cy="4957638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A344AAA5-41F4-4862-97EF-688D31DC75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85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69E1A62C-2AAF-4B3E-8CDB-65E23708099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2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508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="" xmlns:a16="http://schemas.microsoft.com/office/drawing/2014/main" id="{7B831B6F-405A-4B47-B9BB-5CA88F2858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="" xmlns:a16="http://schemas.microsoft.com/office/drawing/2014/main" id="{915BA1E5-A97A-4ACE-822C-291415CF3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638089"/>
            <a:ext cx="4818888" cy="1476801"/>
          </a:xfrm>
        </p:spPr>
        <p:txBody>
          <a:bodyPr anchor="b">
            <a:normAutofit/>
          </a:bodyPr>
          <a:lstStyle/>
          <a:p>
            <a:r>
              <a:rPr lang="it-IT" sz="5000">
                <a:ea typeface="+mj-lt"/>
                <a:cs typeface="+mj-lt"/>
              </a:rPr>
              <a:t>Matilda </a:t>
            </a:r>
            <a:r>
              <a:rPr lang="it-IT" sz="5000" err="1">
                <a:ea typeface="+mj-lt"/>
                <a:cs typeface="+mj-lt"/>
              </a:rPr>
              <a:t>Joslyn</a:t>
            </a:r>
            <a:r>
              <a:rPr lang="it-IT" sz="5000">
                <a:ea typeface="+mj-lt"/>
                <a:cs typeface="+mj-lt"/>
              </a:rPr>
              <a:t> Gage</a:t>
            </a:r>
          </a:p>
        </p:txBody>
      </p:sp>
      <p:pic>
        <p:nvPicPr>
          <p:cNvPr id="4" name="Immagine 4" descr="Immagine che contiene testo&#10;&#10;Descrizione generata automaticamente">
            <a:extLst>
              <a:ext uri="{FF2B5EF4-FFF2-40B4-BE49-F238E27FC236}">
                <a16:creationId xmlns="" xmlns:a16="http://schemas.microsoft.com/office/drawing/2014/main" id="{9CFD2601-AA0B-442D-9B39-DE1DD36B29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615" r="1" b="23366"/>
          <a:stretch/>
        </p:blipFill>
        <p:spPr>
          <a:xfrm>
            <a:off x="731608" y="640080"/>
            <a:ext cx="5257624" cy="5577840"/>
          </a:xfrm>
          <a:prstGeom prst="rect">
            <a:avLst/>
          </a:prstGeom>
        </p:spPr>
      </p:pic>
      <p:sp>
        <p:nvSpPr>
          <p:cNvPr id="74" name="sketch line">
            <a:extLst>
              <a:ext uri="{FF2B5EF4-FFF2-40B4-BE49-F238E27FC236}">
                <a16:creationId xmlns="" xmlns:a16="http://schemas.microsoft.com/office/drawing/2014/main" id="{953EE71A-6488-4203-A7C4-77102FD0DCC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074799FA-C983-43C1-85C4-207D812CE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9128" y="2766486"/>
            <a:ext cx="4818888" cy="346188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/>
            <a:r>
              <a:rPr lang="it-IT" sz="2200" dirty="0">
                <a:ea typeface="+mn-lt"/>
                <a:cs typeface="+mn-lt"/>
              </a:rPr>
              <a:t> Fu una suffragetta che lottava per il diritto di voto alle donne negli Stati Uniti.</a:t>
            </a:r>
            <a:endParaRPr lang="it-IT" dirty="0">
              <a:ea typeface="+mn-lt"/>
              <a:cs typeface="+mn-lt"/>
            </a:endParaRPr>
          </a:p>
          <a:p>
            <a:pPr marL="342900" indent="-342900"/>
            <a:r>
              <a:rPr lang="it-IT" sz="2200" dirty="0">
                <a:ea typeface="+mn-lt"/>
                <a:cs typeface="+mn-lt"/>
              </a:rPr>
              <a:t> </a:t>
            </a:r>
            <a:r>
              <a:rPr lang="it-IT" sz="2200" dirty="0" err="1">
                <a:ea typeface="+mn-lt"/>
                <a:cs typeface="+mn-lt"/>
              </a:rPr>
              <a:t>Matilda</a:t>
            </a:r>
            <a:r>
              <a:rPr lang="it-IT" sz="2200" dirty="0">
                <a:ea typeface="+mn-lt"/>
                <a:cs typeface="+mn-lt"/>
              </a:rPr>
              <a:t> fondò la </a:t>
            </a:r>
            <a:r>
              <a:rPr lang="it-IT" sz="2200" dirty="0" err="1">
                <a:ea typeface="+mn-lt"/>
                <a:cs typeface="+mn-lt"/>
              </a:rPr>
              <a:t>Woman’s</a:t>
            </a:r>
            <a:r>
              <a:rPr lang="it-IT" sz="2200" dirty="0">
                <a:ea typeface="+mn-lt"/>
                <a:cs typeface="+mn-lt"/>
              </a:rPr>
              <a:t> National Liberal Union e per prima osservò il fenomeno del gap di genere nella </a:t>
            </a:r>
            <a:r>
              <a:rPr lang="it-IT" sz="2200" dirty="0" smtClean="0">
                <a:ea typeface="+mn-lt"/>
                <a:cs typeface="+mn-lt"/>
              </a:rPr>
              <a:t>scienza;</a:t>
            </a:r>
          </a:p>
          <a:p>
            <a:pPr marL="342900" indent="-342900"/>
            <a:r>
              <a:rPr lang="it-IT" sz="2200" dirty="0" smtClean="0">
                <a:ea typeface="+mn-lt"/>
                <a:cs typeface="+mn-lt"/>
              </a:rPr>
              <a:t>Grazie a lei si parla di “Effetto </a:t>
            </a:r>
            <a:r>
              <a:rPr lang="it-IT" sz="2200" dirty="0" err="1" smtClean="0">
                <a:ea typeface="+mn-lt"/>
                <a:cs typeface="+mn-lt"/>
              </a:rPr>
              <a:t>Matilda</a:t>
            </a:r>
            <a:r>
              <a:rPr lang="it-IT" sz="2200" dirty="0" smtClean="0">
                <a:ea typeface="+mn-lt"/>
                <a:cs typeface="+mn-lt"/>
              </a:rPr>
              <a:t>”</a:t>
            </a:r>
            <a:endParaRPr lang="it-IT" dirty="0">
              <a:cs typeface="Calibri"/>
            </a:endParaRPr>
          </a:p>
          <a:p>
            <a:pPr marL="0" indent="0">
              <a:buNone/>
            </a:pPr>
            <a:endParaRPr lang="it-IT" sz="2200" dirty="0">
              <a:cs typeface="Calibri"/>
            </a:endParaRPr>
          </a:p>
          <a:p>
            <a:pPr marL="0" indent="0">
              <a:buNone/>
            </a:pPr>
            <a:endParaRPr lang="it-IT" sz="2200" dirty="0">
              <a:cs typeface="Calibri"/>
            </a:endParaRPr>
          </a:p>
          <a:p>
            <a:pPr marL="0" indent="0">
              <a:buNone/>
            </a:pPr>
            <a:endParaRPr lang="it-IT" sz="2200" dirty="0">
              <a:cs typeface="Calibri"/>
            </a:endParaRPr>
          </a:p>
          <a:p>
            <a:pPr marL="0" indent="0">
              <a:buNone/>
            </a:pPr>
            <a:endParaRPr lang="it-IT" sz="22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79827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="" xmlns:a16="http://schemas.microsoft.com/office/drawing/2014/main" id="{743AA782-23D1-4521-8CAD-47662984AA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="" xmlns:a16="http://schemas.microsoft.com/office/drawing/2014/main" id="{223E4276-35C1-42E4-AE97-93C3EE43E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it-IT" sz="5400">
                <a:ea typeface="+mj-lt"/>
                <a:cs typeface="+mj-lt"/>
              </a:rPr>
              <a:t>Jocelyn Bell</a:t>
            </a:r>
          </a:p>
        </p:txBody>
      </p:sp>
      <p:sp>
        <p:nvSpPr>
          <p:cNvPr id="38" name="sketch line">
            <a:extLst>
              <a:ext uri="{FF2B5EF4-FFF2-40B4-BE49-F238E27FC236}">
                <a16:creationId xmlns="" xmlns:a16="http://schemas.microsoft.com/office/drawing/2014/main" id="{650D18FE-0824-4A46-B22C-A86B52E578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113AD88B-0DE8-4983-8471-6CF7EA1A9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z="2200" dirty="0">
                <a:ea typeface="+mn-lt"/>
                <a:cs typeface="+mn-lt"/>
              </a:rPr>
              <a:t>Jocelyn Bell , astrofisica Irlandese</a:t>
            </a:r>
            <a:endParaRPr lang="en-US" sz="2200" dirty="0">
              <a:ea typeface="+mn-lt"/>
              <a:cs typeface="+mn-lt"/>
            </a:endParaRPr>
          </a:p>
          <a:p>
            <a:r>
              <a:rPr lang="it-IT" sz="2200" dirty="0">
                <a:ea typeface="+mn-lt"/>
                <a:cs typeface="+mn-lt"/>
              </a:rPr>
              <a:t> Scoprì  i segnali che provengono da </a:t>
            </a:r>
            <a:r>
              <a:rPr lang="it-IT" sz="2200" b="1" dirty="0">
                <a:ea typeface="+mn-lt"/>
                <a:cs typeface="+mn-lt"/>
              </a:rPr>
              <a:t>stelle di neutroni</a:t>
            </a:r>
            <a:r>
              <a:rPr lang="it-IT" sz="2200" dirty="0">
                <a:ea typeface="+mn-lt"/>
                <a:cs typeface="+mn-lt"/>
              </a:rPr>
              <a:t> in rapida rotazione, residui incredibilmente densi di stelle massicce morte dopo l’esplosione di una supernova.</a:t>
            </a:r>
            <a:endParaRPr lang="en-US" sz="2200" dirty="0">
              <a:ea typeface="+mn-lt"/>
              <a:cs typeface="+mn-lt"/>
            </a:endParaRPr>
          </a:p>
          <a:p>
            <a:r>
              <a:rPr lang="it-IT" sz="2200" dirty="0">
                <a:ea typeface="+mn-lt"/>
                <a:cs typeface="+mn-lt"/>
              </a:rPr>
              <a:t>Il Nobel per la scoperta andò solo </a:t>
            </a:r>
            <a:r>
              <a:rPr lang="it-IT" sz="2200" dirty="0" smtClean="0">
                <a:ea typeface="+mn-lt"/>
                <a:cs typeface="+mn-lt"/>
              </a:rPr>
              <a:t>al </a:t>
            </a:r>
            <a:r>
              <a:rPr lang="it-IT" sz="2200" dirty="0">
                <a:ea typeface="+mn-lt"/>
                <a:cs typeface="+mn-lt"/>
              </a:rPr>
              <a:t>suo collega</a:t>
            </a:r>
            <a:r>
              <a:rPr lang="en-US" sz="2200" dirty="0"/>
              <a:t/>
            </a:r>
            <a:br>
              <a:rPr lang="en-US" sz="2200" dirty="0"/>
            </a:br>
            <a:endParaRPr lang="en-US" sz="2200" dirty="0">
              <a:cs typeface="Calibri"/>
            </a:endParaRPr>
          </a:p>
          <a:p>
            <a:endParaRPr lang="it-IT" sz="2200" dirty="0">
              <a:cs typeface="Calibri"/>
            </a:endParaRPr>
          </a:p>
        </p:txBody>
      </p:sp>
      <p:pic>
        <p:nvPicPr>
          <p:cNvPr id="4" name="Immagine 4" descr="Immagine che contiene testo, donna, persona, scena&#10;&#10;Descrizione generata automaticamente">
            <a:extLst>
              <a:ext uri="{FF2B5EF4-FFF2-40B4-BE49-F238E27FC236}">
                <a16:creationId xmlns="" xmlns:a16="http://schemas.microsoft.com/office/drawing/2014/main" id="{3581088B-B11A-4816-A0A5-C564EEB11D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707" r="1" b="5708"/>
          <a:stretch/>
        </p:blipFill>
        <p:spPr>
          <a:xfrm>
            <a:off x="6199730" y="640080"/>
            <a:ext cx="5257604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86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56">
            <a:extLst>
              <a:ext uri="{FF2B5EF4-FFF2-40B4-BE49-F238E27FC236}">
                <a16:creationId xmlns="" xmlns:a16="http://schemas.microsoft.com/office/drawing/2014/main" id="{A6D37EE4-EA1B-46EE-A54B-5233C63C969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="" xmlns:a16="http://schemas.microsoft.com/office/drawing/2014/main" id="{484F4507-9580-4239-A239-617202220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47013" cy="1434415"/>
          </a:xfrm>
        </p:spPr>
        <p:txBody>
          <a:bodyPr anchor="b">
            <a:normAutofit/>
          </a:bodyPr>
          <a:lstStyle/>
          <a:p>
            <a:r>
              <a:rPr lang="it-IT" sz="5400" err="1">
                <a:ea typeface="+mj-lt"/>
                <a:cs typeface="+mj-lt"/>
              </a:rPr>
              <a:t>Nettie</a:t>
            </a:r>
            <a:r>
              <a:rPr lang="it-IT" sz="5400">
                <a:ea typeface="+mj-lt"/>
                <a:cs typeface="+mj-lt"/>
              </a:rPr>
              <a:t> Stevens</a:t>
            </a:r>
          </a:p>
        </p:txBody>
      </p:sp>
      <p:sp>
        <p:nvSpPr>
          <p:cNvPr id="59" name="sketch line">
            <a:extLst>
              <a:ext uri="{FF2B5EF4-FFF2-40B4-BE49-F238E27FC236}">
                <a16:creationId xmlns="" xmlns:a16="http://schemas.microsoft.com/office/drawing/2014/main" id="{927D5270-6648-4CC1-8F78-48BE299CAC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767709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=""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4">
            <a:extLst>
              <a:ext uri="{FF2B5EF4-FFF2-40B4-BE49-F238E27FC236}">
                <a16:creationId xmlns="" xmlns:a16="http://schemas.microsoft.com/office/drawing/2014/main" id="{98742296-1D46-438C-92F1-983222E64B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321" b="-1"/>
          <a:stretch/>
        </p:blipFill>
        <p:spPr>
          <a:xfrm>
            <a:off x="572492" y="2002056"/>
            <a:ext cx="3943849" cy="4184060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</p:spPr>
      </p:pic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D6AD27A5-73CB-4B08-A460-B6DCEE99B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5955" y="2071316"/>
            <a:ext cx="6713552" cy="4114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z="2400" err="1">
                <a:ea typeface="+mn-lt"/>
                <a:cs typeface="+mn-lt"/>
              </a:rPr>
              <a:t>Nettie</a:t>
            </a:r>
            <a:r>
              <a:rPr lang="it-IT" sz="2400">
                <a:ea typeface="+mn-lt"/>
                <a:cs typeface="+mn-lt"/>
              </a:rPr>
              <a:t> Stevens fu la prima scienziata a dimostrare una correlazione tra il sesso di un organismo e i suoi cromosomi.</a:t>
            </a:r>
          </a:p>
          <a:p>
            <a:r>
              <a:rPr lang="it-IT" sz="2400">
                <a:ea typeface="+mn-lt"/>
                <a:cs typeface="+mn-lt"/>
              </a:rPr>
              <a:t> Prima di pubblicare i suoi risultati, fece vedere a un suo ex professore, Thomas Hunt Morgan, il quale si contrappose ai risultati</a:t>
            </a:r>
          </a:p>
          <a:p>
            <a:r>
              <a:rPr lang="it-IT" sz="2400">
                <a:ea typeface="+mn-lt"/>
                <a:cs typeface="+mn-lt"/>
              </a:rPr>
              <a:t> </a:t>
            </a:r>
            <a:r>
              <a:rPr lang="it-IT" sz="2400" err="1">
                <a:ea typeface="+mn-lt"/>
                <a:cs typeface="+mn-lt"/>
              </a:rPr>
              <a:t>Nettie</a:t>
            </a:r>
            <a:r>
              <a:rPr lang="it-IT" sz="2400">
                <a:ea typeface="+mn-lt"/>
                <a:cs typeface="+mn-lt"/>
              </a:rPr>
              <a:t> Stevens morì a causa di un tumore al seno e i suoi studi vennero ripresi nel 1933 quando  Morgan vinse il Nobel per la Fisiologia e Medicina.</a:t>
            </a:r>
          </a:p>
          <a:p>
            <a:endParaRPr lang="it-IT" sz="200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2525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="" xmlns:a16="http://schemas.microsoft.com/office/drawing/2014/main" id="{743AA782-23D1-4521-8CAD-47662984AA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="" xmlns:a16="http://schemas.microsoft.com/office/drawing/2014/main" id="{79E51852-177F-4232-B859-27FDFF8C2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it-IT" sz="5400" b="1">
                <a:ea typeface="+mj-lt"/>
                <a:cs typeface="+mj-lt"/>
              </a:rPr>
              <a:t>Mileva Marić</a:t>
            </a:r>
            <a:endParaRPr lang="it-IT" sz="5400">
              <a:ea typeface="+mj-lt"/>
              <a:cs typeface="+mj-lt"/>
            </a:endParaRPr>
          </a:p>
        </p:txBody>
      </p:sp>
      <p:sp>
        <p:nvSpPr>
          <p:cNvPr id="48" name="sketch line">
            <a:extLst>
              <a:ext uri="{FF2B5EF4-FFF2-40B4-BE49-F238E27FC236}">
                <a16:creationId xmlns="" xmlns:a16="http://schemas.microsoft.com/office/drawing/2014/main" id="{71877DBC-BB60-40F0-AC93-2ACDBAAE60C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A3C1BB28-2E93-40AE-B442-EE0ACCAAC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z="2200" dirty="0" err="1">
                <a:ea typeface="+mn-lt"/>
                <a:cs typeface="+mn-lt"/>
              </a:rPr>
              <a:t>Mileva</a:t>
            </a:r>
            <a:r>
              <a:rPr lang="it-IT" sz="2200" dirty="0">
                <a:ea typeface="+mn-lt"/>
                <a:cs typeface="+mn-lt"/>
              </a:rPr>
              <a:t> Maric è stata una scienziata di spicco, nata a Zurigo nel 1897 </a:t>
            </a:r>
            <a:endParaRPr lang="it-IT" sz="2200" dirty="0"/>
          </a:p>
          <a:p>
            <a:r>
              <a:rPr lang="it-IT" sz="2200" dirty="0">
                <a:ea typeface="+mn-lt"/>
                <a:cs typeface="+mn-lt"/>
              </a:rPr>
              <a:t> </a:t>
            </a:r>
            <a:r>
              <a:rPr lang="it-IT" sz="2200" dirty="0" smtClean="0">
                <a:ea typeface="+mn-lt"/>
                <a:cs typeface="+mn-lt"/>
              </a:rPr>
              <a:t>E’ nota </a:t>
            </a:r>
            <a:r>
              <a:rPr lang="it-IT" sz="2200" dirty="0">
                <a:ea typeface="+mn-lt"/>
                <a:cs typeface="+mn-lt"/>
              </a:rPr>
              <a:t>al grande </a:t>
            </a:r>
            <a:r>
              <a:rPr lang="it-IT" sz="2200" dirty="0" smtClean="0">
                <a:ea typeface="+mn-lt"/>
                <a:cs typeface="+mn-lt"/>
              </a:rPr>
              <a:t>pubblico </a:t>
            </a:r>
            <a:r>
              <a:rPr lang="it-IT" sz="2200" dirty="0">
                <a:ea typeface="+mn-lt"/>
                <a:cs typeface="+mn-lt"/>
              </a:rPr>
              <a:t>per essere </a:t>
            </a:r>
            <a:r>
              <a:rPr lang="it-IT" sz="2200" dirty="0" smtClean="0">
                <a:ea typeface="+mn-lt"/>
                <a:cs typeface="+mn-lt"/>
              </a:rPr>
              <a:t>la </a:t>
            </a:r>
            <a:r>
              <a:rPr lang="it-IT" sz="2200" dirty="0">
                <a:ea typeface="+mn-lt"/>
                <a:cs typeface="+mn-lt"/>
              </a:rPr>
              <a:t>moglie di </a:t>
            </a:r>
            <a:r>
              <a:rPr lang="it-IT" sz="2200" dirty="0" smtClean="0">
                <a:ea typeface="+mn-lt"/>
                <a:cs typeface="+mn-lt"/>
              </a:rPr>
              <a:t> </a:t>
            </a:r>
            <a:r>
              <a:rPr lang="it-IT" sz="2200" dirty="0">
                <a:ea typeface="+mn-lt"/>
                <a:cs typeface="+mn-lt"/>
              </a:rPr>
              <a:t>Albert Einstein. </a:t>
            </a:r>
          </a:p>
          <a:p>
            <a:r>
              <a:rPr lang="it-IT" sz="2200" dirty="0">
                <a:ea typeface="+mn-lt"/>
                <a:cs typeface="+mn-lt"/>
              </a:rPr>
              <a:t>Documenti, testimonianze, rilevano come il ruolo di </a:t>
            </a:r>
            <a:r>
              <a:rPr lang="it-IT" sz="2200" dirty="0" err="1">
                <a:ea typeface="+mn-lt"/>
                <a:cs typeface="+mn-lt"/>
              </a:rPr>
              <a:t>Mileva</a:t>
            </a:r>
            <a:r>
              <a:rPr lang="it-IT" sz="2200" dirty="0">
                <a:ea typeface="+mn-lt"/>
                <a:cs typeface="+mn-lt"/>
              </a:rPr>
              <a:t> </a:t>
            </a:r>
            <a:r>
              <a:rPr lang="it-IT" sz="2200" dirty="0" err="1">
                <a:ea typeface="+mn-lt"/>
                <a:cs typeface="+mn-lt"/>
              </a:rPr>
              <a:t>Marić</a:t>
            </a:r>
            <a:r>
              <a:rPr lang="it-IT" sz="2200" dirty="0">
                <a:ea typeface="+mn-lt"/>
                <a:cs typeface="+mn-lt"/>
              </a:rPr>
              <a:t> nelle importanti scoperti fatte da Einstein, sia stato rilevante e porterebbero anche la sua firma.</a:t>
            </a:r>
            <a:endParaRPr lang="it-IT" sz="2200" dirty="0">
              <a:cs typeface="Calibri"/>
            </a:endParaRPr>
          </a:p>
        </p:txBody>
      </p:sp>
      <p:pic>
        <p:nvPicPr>
          <p:cNvPr id="5" name="Immagine 5" descr="Immagine che contiene testo, indossando, fiocco, bambola&#10;&#10;Descrizione generata automaticamente">
            <a:extLst>
              <a:ext uri="{FF2B5EF4-FFF2-40B4-BE49-F238E27FC236}">
                <a16:creationId xmlns="" xmlns:a16="http://schemas.microsoft.com/office/drawing/2014/main" id="{E9815DEF-C2C7-4CBB-9DE0-0CB6EC7F89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062" b="8062"/>
          <a:stretch/>
        </p:blipFill>
        <p:spPr>
          <a:xfrm>
            <a:off x="6199708" y="640080"/>
            <a:ext cx="5257648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45514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385</Words>
  <Application>Microsoft Macintosh PowerPoint</Application>
  <PresentationFormat>Widescreen</PresentationFormat>
  <Paragraphs>55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8" baseType="lpstr">
      <vt:lpstr>Calibri</vt:lpstr>
      <vt:lpstr>Calibri Light</vt:lpstr>
      <vt:lpstr>Arial</vt:lpstr>
      <vt:lpstr>Tema di Office</vt:lpstr>
      <vt:lpstr>"Non accettare le briciole, ci hanno fatto donne non formiche"</vt:lpstr>
      <vt:lpstr>“ Dietro un grande uomo, c’è spesso una donna…. a cui non è stato riconosciuto il merito!”</vt:lpstr>
      <vt:lpstr>Avete mai sentito parlare dell’”Effetto Matilda”?</vt:lpstr>
      <vt:lpstr>L'11 Febbraio Giornata internazionale delle donne scienza </vt:lpstr>
      <vt:lpstr>''Grandi donne''</vt:lpstr>
      <vt:lpstr>Matilda Joslyn Gage</vt:lpstr>
      <vt:lpstr>Jocelyn Bell</vt:lpstr>
      <vt:lpstr>Nettie Stevens</vt:lpstr>
      <vt:lpstr>Mileva Marić</vt:lpstr>
      <vt:lpstr>Rosalind Franklin</vt:lpstr>
      <vt:lpstr>Esther Miriam Zimmer</vt:lpstr>
      <vt:lpstr>Vera Cooper Rubin</vt:lpstr>
      <vt:lpstr>IL NOSTRO PENSIERO </vt:lpstr>
      <vt:lpstr>E infine...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/>
  <cp:lastModifiedBy>Utente di Microsoft Office</cp:lastModifiedBy>
  <cp:revision>29</cp:revision>
  <dcterms:created xsi:type="dcterms:W3CDTF">2022-02-23T12:30:47Z</dcterms:created>
  <dcterms:modified xsi:type="dcterms:W3CDTF">2022-03-08T16:17:06Z</dcterms:modified>
</cp:coreProperties>
</file>