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7" r:id="rId6"/>
    <p:sldId id="265" r:id="rId7"/>
    <p:sldId id="258" r:id="rId8"/>
    <p:sldId id="267" r:id="rId9"/>
    <p:sldId id="282" r:id="rId10"/>
    <p:sldId id="259" r:id="rId11"/>
    <p:sldId id="260" r:id="rId12"/>
    <p:sldId id="262" r:id="rId13"/>
    <p:sldId id="261" r:id="rId14"/>
    <p:sldId id="283" r:id="rId15"/>
    <p:sldId id="263" r:id="rId16"/>
    <p:sldId id="264" r:id="rId17"/>
    <p:sldId id="269" r:id="rId18"/>
    <p:sldId id="284" r:id="rId19"/>
    <p:sldId id="285" r:id="rId20"/>
    <p:sldId id="272" r:id="rId21"/>
    <p:sldId id="286" r:id="rId22"/>
    <p:sldId id="274" r:id="rId23"/>
    <p:sldId id="276" r:id="rId24"/>
    <p:sldId id="277" r:id="rId25"/>
    <p:sldId id="278" r:id="rId26"/>
    <p:sldId id="279"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75664-6CAC-4EBE-9339-3358C0B8DDE0}" v="514" dt="2022-03-08T08:34:36.962"/>
    <p1510:client id="{4414BC30-EE55-1844-8870-4EBDBCA67D04}" v="675" dt="2022-03-08T13:28:29.136"/>
    <p1510:client id="{89AE82C5-D03E-4842-9D72-C7B1494C0C80}" v="3" dt="2022-03-08T08:04:07.548"/>
    <p1510:client id="{B7DA8944-810D-1D42-8686-3D1A93BB8E9A}" v="1291" dt="2022-03-08T09:04:34.260"/>
    <p1510:client id="{D32D97CB-4A74-ED4B-BD8A-B9EF1A801807}" v="6" dt="2022-03-08T07:49:56.224"/>
    <p1510:client id="{E89E9E41-4ED5-1148-8A1A-86FDD97D7F14}" v="184" dt="2022-03-08T08:59:18.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7"/>
    <p:restoredTop sz="94643"/>
  </p:normalViewPr>
  <p:slideViewPr>
    <p:cSldViewPr snapToGrid="0">
      <p:cViewPr>
        <p:scale>
          <a:sx n="95" d="100"/>
          <a:sy n="95" d="100"/>
        </p:scale>
        <p:origin x="144" y="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34" Type="http://schemas.microsoft.com/office/2016/11/relationships/changesInfo" Target="changesInfos/changesInfo1.xml"/><Relationship Id="rId35"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a Restino" userId="S::roberta.restino@comprensivoalezio.it::0407e9e7-b7c2-4a25-b8ff-38c9c310b643" providerId="AD" clId="Web-{37275664-6CAC-4EBE-9339-3358C0B8DDE0}"/>
    <pc:docChg chg="modSld">
      <pc:chgData name="Roberta Restino" userId="S::roberta.restino@comprensivoalezio.it::0407e9e7-b7c2-4a25-b8ff-38c9c310b643" providerId="AD" clId="Web-{37275664-6CAC-4EBE-9339-3358C0B8DDE0}" dt="2022-03-08T08:34:36.962" v="310" actId="20577"/>
      <pc:docMkLst>
        <pc:docMk/>
      </pc:docMkLst>
      <pc:sldChg chg="modSp">
        <pc:chgData name="Roberta Restino" userId="S::roberta.restino@comprensivoalezio.it::0407e9e7-b7c2-4a25-b8ff-38c9c310b643" providerId="AD" clId="Web-{37275664-6CAC-4EBE-9339-3358C0B8DDE0}" dt="2022-03-08T08:34:36.962" v="310" actId="20577"/>
        <pc:sldMkLst>
          <pc:docMk/>
          <pc:sldMk cId="1723481708" sldId="261"/>
        </pc:sldMkLst>
        <pc:spChg chg="mod">
          <ac:chgData name="Roberta Restino" userId="S::roberta.restino@comprensivoalezio.it::0407e9e7-b7c2-4a25-b8ff-38c9c310b643" providerId="AD" clId="Web-{37275664-6CAC-4EBE-9339-3358C0B8DDE0}" dt="2022-03-08T08:34:36.962" v="310" actId="20577"/>
          <ac:spMkLst>
            <pc:docMk/>
            <pc:sldMk cId="1723481708" sldId="261"/>
            <ac:spMk id="2" creationId="{00000000-0000-0000-0000-000000000000}"/>
          </ac:spMkLst>
        </pc:spChg>
      </pc:sldChg>
      <pc:sldChg chg="addSp modSp">
        <pc:chgData name="Roberta Restino" userId="S::roberta.restino@comprensivoalezio.it::0407e9e7-b7c2-4a25-b8ff-38c9c310b643" providerId="AD" clId="Web-{37275664-6CAC-4EBE-9339-3358C0B8DDE0}" dt="2022-03-08T08:11:18.329" v="218" actId="20577"/>
        <pc:sldMkLst>
          <pc:docMk/>
          <pc:sldMk cId="1954131603" sldId="267"/>
        </pc:sldMkLst>
        <pc:spChg chg="add mod">
          <ac:chgData name="Roberta Restino" userId="S::roberta.restino@comprensivoalezio.it::0407e9e7-b7c2-4a25-b8ff-38c9c310b643" providerId="AD" clId="Web-{37275664-6CAC-4EBE-9339-3358C0B8DDE0}" dt="2022-03-08T08:11:18.329" v="218" actId="20577"/>
          <ac:spMkLst>
            <pc:docMk/>
            <pc:sldMk cId="1954131603" sldId="267"/>
            <ac:spMk id="3" creationId="{75E2982D-FCA4-4AE7-B3AE-5209FCEF9923}"/>
          </ac:spMkLst>
        </pc:spChg>
      </pc:sldChg>
    </pc:docChg>
  </pc:docChgLst>
  <pc:docChgLst>
    <pc:chgData name="Francesco Pizzileo" userId="85b0c9bf-353a-4877-9a83-76cc8488c7ad" providerId="ADAL" clId="{D32D97CB-4A74-ED4B-BD8A-B9EF1A801807}"/>
    <pc:docChg chg="modSld sldOrd">
      <pc:chgData name="Francesco Pizzileo" userId="85b0c9bf-353a-4877-9a83-76cc8488c7ad" providerId="ADAL" clId="{D32D97CB-4A74-ED4B-BD8A-B9EF1A801807}" dt="2022-03-08T07:49:56.226" v="5" actId="1076"/>
      <pc:docMkLst>
        <pc:docMk/>
      </pc:docMkLst>
      <pc:sldChg chg="modSp">
        <pc:chgData name="Francesco Pizzileo" userId="85b0c9bf-353a-4877-9a83-76cc8488c7ad" providerId="ADAL" clId="{D32D97CB-4A74-ED4B-BD8A-B9EF1A801807}" dt="2022-03-08T07:40:33.228" v="4" actId="20577"/>
        <pc:sldMkLst>
          <pc:docMk/>
          <pc:sldMk cId="338142348" sldId="256"/>
        </pc:sldMkLst>
        <pc:spChg chg="mod">
          <ac:chgData name="Francesco Pizzileo" userId="85b0c9bf-353a-4877-9a83-76cc8488c7ad" providerId="ADAL" clId="{D32D97CB-4A74-ED4B-BD8A-B9EF1A801807}" dt="2022-03-08T07:40:33.228" v="4" actId="20577"/>
          <ac:spMkLst>
            <pc:docMk/>
            <pc:sldMk cId="338142348" sldId="256"/>
            <ac:spMk id="3" creationId="{00000000-0000-0000-0000-000000000000}"/>
          </ac:spMkLst>
        </pc:spChg>
      </pc:sldChg>
      <pc:sldChg chg="ord">
        <pc:chgData name="Francesco Pizzileo" userId="85b0c9bf-353a-4877-9a83-76cc8488c7ad" providerId="ADAL" clId="{D32D97CB-4A74-ED4B-BD8A-B9EF1A801807}" dt="2022-03-08T07:49:56.226" v="5" actId="1076"/>
        <pc:sldMkLst>
          <pc:docMk/>
          <pc:sldMk cId="1687591289" sldId="265"/>
        </pc:sldMkLst>
      </pc:sldChg>
    </pc:docChg>
  </pc:docChgLst>
  <pc:docChgLst>
    <pc:chgData name="Francesco Pizzileo" userId="85b0c9bf-353a-4877-9a83-76cc8488c7ad" providerId="ADAL" clId="{4414BC30-EE55-1844-8870-4EBDBCA67D04}"/>
    <pc:docChg chg="addSld delSld modSld sldOrd">
      <pc:chgData name="Francesco Pizzileo" userId="85b0c9bf-353a-4877-9a83-76cc8488c7ad" providerId="ADAL" clId="{4414BC30-EE55-1844-8870-4EBDBCA67D04}" dt="2022-03-08T13:28:29.141" v="675" actId="1076"/>
      <pc:docMkLst>
        <pc:docMk/>
      </pc:docMkLst>
      <pc:sldChg chg="modSp">
        <pc:chgData name="Francesco Pizzileo" userId="85b0c9bf-353a-4877-9a83-76cc8488c7ad" providerId="ADAL" clId="{4414BC30-EE55-1844-8870-4EBDBCA67D04}" dt="2022-03-08T07:47:33.308" v="2" actId="255"/>
        <pc:sldMkLst>
          <pc:docMk/>
          <pc:sldMk cId="452720003" sldId="257"/>
        </pc:sldMkLst>
        <pc:spChg chg="mod">
          <ac:chgData name="Francesco Pizzileo" userId="85b0c9bf-353a-4877-9a83-76cc8488c7ad" providerId="ADAL" clId="{4414BC30-EE55-1844-8870-4EBDBCA67D04}" dt="2022-03-08T07:47:33.308" v="2" actId="255"/>
          <ac:spMkLst>
            <pc:docMk/>
            <pc:sldMk cId="452720003" sldId="257"/>
            <ac:spMk id="7" creationId="{00000000-0000-0000-0000-000000000000}"/>
          </ac:spMkLst>
        </pc:spChg>
      </pc:sldChg>
      <pc:sldChg chg="addSp modSp">
        <pc:chgData name="Francesco Pizzileo" userId="85b0c9bf-353a-4877-9a83-76cc8488c7ad" providerId="ADAL" clId="{4414BC30-EE55-1844-8870-4EBDBCA67D04}" dt="2022-03-08T08:04:35.140" v="6" actId="14100"/>
        <pc:sldMkLst>
          <pc:docMk/>
          <pc:sldMk cId="75903543" sldId="258"/>
        </pc:sldMkLst>
        <pc:picChg chg="add mod">
          <ac:chgData name="Francesco Pizzileo" userId="85b0c9bf-353a-4877-9a83-76cc8488c7ad" providerId="ADAL" clId="{4414BC30-EE55-1844-8870-4EBDBCA67D04}" dt="2022-03-08T08:04:35.140" v="6" actId="14100"/>
          <ac:picMkLst>
            <pc:docMk/>
            <pc:sldMk cId="75903543" sldId="258"/>
            <ac:picMk id="3" creationId="{326562F6-36F8-3C43-BAB2-524931704551}"/>
          </ac:picMkLst>
        </pc:picChg>
      </pc:sldChg>
      <pc:sldChg chg="addSp modSp">
        <pc:chgData name="Francesco Pizzileo" userId="85b0c9bf-353a-4877-9a83-76cc8488c7ad" providerId="ADAL" clId="{4414BC30-EE55-1844-8870-4EBDBCA67D04}" dt="2022-03-08T08:13:35.443" v="27" actId="1076"/>
        <pc:sldMkLst>
          <pc:docMk/>
          <pc:sldMk cId="367903704" sldId="260"/>
        </pc:sldMkLst>
        <pc:picChg chg="add mod">
          <ac:chgData name="Francesco Pizzileo" userId="85b0c9bf-353a-4877-9a83-76cc8488c7ad" providerId="ADAL" clId="{4414BC30-EE55-1844-8870-4EBDBCA67D04}" dt="2022-03-08T08:13:35.443" v="27" actId="1076"/>
          <ac:picMkLst>
            <pc:docMk/>
            <pc:sldMk cId="367903704" sldId="260"/>
            <ac:picMk id="2" creationId="{82D64E0A-31E4-6D40-A729-21233C42A936}"/>
          </ac:picMkLst>
        </pc:picChg>
      </pc:sldChg>
      <pc:sldChg chg="addSp modSp">
        <pc:chgData name="Francesco Pizzileo" userId="85b0c9bf-353a-4877-9a83-76cc8488c7ad" providerId="ADAL" clId="{4414BC30-EE55-1844-8870-4EBDBCA67D04}" dt="2022-03-08T08:22:07.966" v="48" actId="1076"/>
        <pc:sldMkLst>
          <pc:docMk/>
          <pc:sldMk cId="1723481708" sldId="261"/>
        </pc:sldMkLst>
        <pc:picChg chg="add mod">
          <ac:chgData name="Francesco Pizzileo" userId="85b0c9bf-353a-4877-9a83-76cc8488c7ad" providerId="ADAL" clId="{4414BC30-EE55-1844-8870-4EBDBCA67D04}" dt="2022-03-08T08:18:16.093" v="42" actId="1076"/>
          <ac:picMkLst>
            <pc:docMk/>
            <pc:sldMk cId="1723481708" sldId="261"/>
            <ac:picMk id="3" creationId="{C832A62B-3E90-A740-A962-8E35332CD4F1}"/>
          </ac:picMkLst>
        </pc:picChg>
        <pc:picChg chg="add mod">
          <ac:chgData name="Francesco Pizzileo" userId="85b0c9bf-353a-4877-9a83-76cc8488c7ad" providerId="ADAL" clId="{4414BC30-EE55-1844-8870-4EBDBCA67D04}" dt="2022-03-08T08:22:07.966" v="48" actId="1076"/>
          <ac:picMkLst>
            <pc:docMk/>
            <pc:sldMk cId="1723481708" sldId="261"/>
            <ac:picMk id="4" creationId="{63DD1BFD-8557-2F43-A720-DA4ADCDF6540}"/>
          </ac:picMkLst>
        </pc:picChg>
      </pc:sldChg>
      <pc:sldChg chg="addSp modSp ord">
        <pc:chgData name="Francesco Pizzileo" userId="85b0c9bf-353a-4877-9a83-76cc8488c7ad" providerId="ADAL" clId="{4414BC30-EE55-1844-8870-4EBDBCA67D04}" dt="2022-03-08T13:28:29.141" v="675" actId="1076"/>
        <pc:sldMkLst>
          <pc:docMk/>
          <pc:sldMk cId="1687591289" sldId="265"/>
        </pc:sldMkLst>
        <pc:picChg chg="add mod">
          <ac:chgData name="Francesco Pizzileo" userId="85b0c9bf-353a-4877-9a83-76cc8488c7ad" providerId="ADAL" clId="{4414BC30-EE55-1844-8870-4EBDBCA67D04}" dt="2022-03-08T08:06:44.168" v="13" actId="1076"/>
          <ac:picMkLst>
            <pc:docMk/>
            <pc:sldMk cId="1687591289" sldId="265"/>
            <ac:picMk id="6" creationId="{DCD4F458-CD9E-B044-B6DE-5A8C9551A7F5}"/>
          </ac:picMkLst>
        </pc:picChg>
        <pc:picChg chg="mod">
          <ac:chgData name="Francesco Pizzileo" userId="85b0c9bf-353a-4877-9a83-76cc8488c7ad" providerId="ADAL" clId="{4414BC30-EE55-1844-8870-4EBDBCA67D04}" dt="2022-03-08T08:05:52.483" v="7" actId="1076"/>
          <ac:picMkLst>
            <pc:docMk/>
            <pc:sldMk cId="1687591289" sldId="265"/>
            <ac:picMk id="1026" creationId="{00000000-0000-0000-0000-000000000000}"/>
          </ac:picMkLst>
        </pc:picChg>
      </pc:sldChg>
      <pc:sldChg chg="del">
        <pc:chgData name="Francesco Pizzileo" userId="85b0c9bf-353a-4877-9a83-76cc8488c7ad" providerId="ADAL" clId="{4414BC30-EE55-1844-8870-4EBDBCA67D04}" dt="2022-03-08T08:25:35.029" v="49" actId="2696"/>
        <pc:sldMkLst>
          <pc:docMk/>
          <pc:sldMk cId="1000430493" sldId="270"/>
        </pc:sldMkLst>
      </pc:sldChg>
      <pc:sldChg chg="del">
        <pc:chgData name="Francesco Pizzileo" userId="85b0c9bf-353a-4877-9a83-76cc8488c7ad" providerId="ADAL" clId="{4414BC30-EE55-1844-8870-4EBDBCA67D04}" dt="2022-03-08T08:25:38.989" v="50" actId="2696"/>
        <pc:sldMkLst>
          <pc:docMk/>
          <pc:sldMk cId="1516860782" sldId="271"/>
        </pc:sldMkLst>
      </pc:sldChg>
      <pc:sldChg chg="addSp delSp modSp">
        <pc:chgData name="Francesco Pizzileo" userId="85b0c9bf-353a-4877-9a83-76cc8488c7ad" providerId="ADAL" clId="{4414BC30-EE55-1844-8870-4EBDBCA67D04}" dt="2022-03-08T08:37:54.723" v="546" actId="20577"/>
        <pc:sldMkLst>
          <pc:docMk/>
          <pc:sldMk cId="1316177345" sldId="274"/>
        </pc:sldMkLst>
        <pc:spChg chg="mod">
          <ac:chgData name="Francesco Pizzileo" userId="85b0c9bf-353a-4877-9a83-76cc8488c7ad" providerId="ADAL" clId="{4414BC30-EE55-1844-8870-4EBDBCA67D04}" dt="2022-03-08T08:37:54.723" v="546" actId="20577"/>
          <ac:spMkLst>
            <pc:docMk/>
            <pc:sldMk cId="1316177345" sldId="274"/>
            <ac:spMk id="9" creationId="{5A8E1E19-88C5-E546-A471-BD1AA321049E}"/>
          </ac:spMkLst>
        </pc:spChg>
        <pc:spChg chg="del">
          <ac:chgData name="Francesco Pizzileo" userId="85b0c9bf-353a-4877-9a83-76cc8488c7ad" providerId="ADAL" clId="{4414BC30-EE55-1844-8870-4EBDBCA67D04}" dt="2022-03-08T08:36:20.148" v="419" actId="931"/>
          <ac:spMkLst>
            <pc:docMk/>
            <pc:sldMk cId="1316177345" sldId="274"/>
            <ac:spMk id="11" creationId="{CCED8067-9B39-BE48-BEB8-9134F6348013}"/>
          </ac:spMkLst>
        </pc:spChg>
        <pc:picChg chg="add mod ord">
          <ac:chgData name="Francesco Pizzileo" userId="85b0c9bf-353a-4877-9a83-76cc8488c7ad" providerId="ADAL" clId="{4414BC30-EE55-1844-8870-4EBDBCA67D04}" dt="2022-03-08T08:36:26.199" v="422" actId="14100"/>
          <ac:picMkLst>
            <pc:docMk/>
            <pc:sldMk cId="1316177345" sldId="274"/>
            <ac:picMk id="2" creationId="{31C8E16D-42E2-3C4E-B14C-3EF1BD4481C4}"/>
          </ac:picMkLst>
        </pc:picChg>
      </pc:sldChg>
      <pc:sldChg chg="delSp modSp">
        <pc:chgData name="Francesco Pizzileo" userId="85b0c9bf-353a-4877-9a83-76cc8488c7ad" providerId="ADAL" clId="{4414BC30-EE55-1844-8870-4EBDBCA67D04}" dt="2022-03-08T08:40:35.566" v="674" actId="20577"/>
        <pc:sldMkLst>
          <pc:docMk/>
          <pc:sldMk cId="891715924" sldId="280"/>
        </pc:sldMkLst>
        <pc:spChg chg="mod">
          <ac:chgData name="Francesco Pizzileo" userId="85b0c9bf-353a-4877-9a83-76cc8488c7ad" providerId="ADAL" clId="{4414BC30-EE55-1844-8870-4EBDBCA67D04}" dt="2022-03-08T08:40:35.566" v="674" actId="20577"/>
          <ac:spMkLst>
            <pc:docMk/>
            <pc:sldMk cId="891715924" sldId="280"/>
            <ac:spMk id="2" creationId="{00000000-0000-0000-0000-000000000000}"/>
          </ac:spMkLst>
        </pc:spChg>
        <pc:spChg chg="del mod">
          <ac:chgData name="Francesco Pizzileo" userId="85b0c9bf-353a-4877-9a83-76cc8488c7ad" providerId="ADAL" clId="{4414BC30-EE55-1844-8870-4EBDBCA67D04}" dt="2022-03-08T08:38:55.722" v="573" actId="478"/>
          <ac:spMkLst>
            <pc:docMk/>
            <pc:sldMk cId="891715924" sldId="280"/>
            <ac:spMk id="3" creationId="{00000000-0000-0000-0000-000000000000}"/>
          </ac:spMkLst>
        </pc:spChg>
      </pc:sldChg>
      <pc:sldChg chg="addSp delSp modSp new ord">
        <pc:chgData name="Francesco Pizzileo" userId="85b0c9bf-353a-4877-9a83-76cc8488c7ad" providerId="ADAL" clId="{4414BC30-EE55-1844-8870-4EBDBCA67D04}" dt="2022-03-08T08:29:32.119" v="418" actId="20577"/>
        <pc:sldMkLst>
          <pc:docMk/>
          <pc:sldMk cId="2341985579" sldId="281"/>
        </pc:sldMkLst>
        <pc:spChg chg="mod">
          <ac:chgData name="Francesco Pizzileo" userId="85b0c9bf-353a-4877-9a83-76cc8488c7ad" providerId="ADAL" clId="{4414BC30-EE55-1844-8870-4EBDBCA67D04}" dt="2022-03-08T08:26:13.778" v="61" actId="20577"/>
          <ac:spMkLst>
            <pc:docMk/>
            <pc:sldMk cId="2341985579" sldId="281"/>
            <ac:spMk id="2" creationId="{8FC9C424-7C91-024F-A50C-23B2A6DACB08}"/>
          </ac:spMkLst>
        </pc:spChg>
        <pc:spChg chg="del">
          <ac:chgData name="Francesco Pizzileo" userId="85b0c9bf-353a-4877-9a83-76cc8488c7ad" providerId="ADAL" clId="{4414BC30-EE55-1844-8870-4EBDBCA67D04}" dt="2022-03-08T08:26:40.688" v="62" actId="931"/>
          <ac:spMkLst>
            <pc:docMk/>
            <pc:sldMk cId="2341985579" sldId="281"/>
            <ac:spMk id="3" creationId="{948FDB67-27C2-F44A-981A-849BAFD5BC8D}"/>
          </ac:spMkLst>
        </pc:spChg>
        <pc:spChg chg="mod">
          <ac:chgData name="Francesco Pizzileo" userId="85b0c9bf-353a-4877-9a83-76cc8488c7ad" providerId="ADAL" clId="{4414BC30-EE55-1844-8870-4EBDBCA67D04}" dt="2022-03-08T08:29:32.119" v="418" actId="20577"/>
          <ac:spMkLst>
            <pc:docMk/>
            <pc:sldMk cId="2341985579" sldId="281"/>
            <ac:spMk id="4" creationId="{B652CE6F-183D-564F-989E-B488B3992D94}"/>
          </ac:spMkLst>
        </pc:spChg>
        <pc:picChg chg="add mod ord">
          <ac:chgData name="Francesco Pizzileo" userId="85b0c9bf-353a-4877-9a83-76cc8488c7ad" providerId="ADAL" clId="{4414BC30-EE55-1844-8870-4EBDBCA67D04}" dt="2022-03-08T08:27:21.668" v="71" actId="14100"/>
          <ac:picMkLst>
            <pc:docMk/>
            <pc:sldMk cId="2341985579" sldId="281"/>
            <ac:picMk id="5" creationId="{A66C050E-790D-274E-ABCD-A165D74EF240}"/>
          </ac:picMkLst>
        </pc:picChg>
      </pc:sldChg>
    </pc:docChg>
  </pc:docChgLst>
  <pc:docChgLst>
    <pc:chgData name="Roberta Restino" userId="S::roberta.restino@comprensivoalezio.it::0407e9e7-b7c2-4a25-b8ff-38c9c310b643" providerId="AD" clId="Web-{89AE82C5-D03E-4842-9D72-C7B1494C0C80}"/>
    <pc:docChg chg="modSld">
      <pc:chgData name="Roberta Restino" userId="S::roberta.restino@comprensivoalezio.it::0407e9e7-b7c2-4a25-b8ff-38c9c310b643" providerId="AD" clId="Web-{89AE82C5-D03E-4842-9D72-C7B1494C0C80}" dt="2022-03-08T08:04:07.548" v="2"/>
      <pc:docMkLst>
        <pc:docMk/>
      </pc:docMkLst>
      <pc:sldChg chg="delSp modSp">
        <pc:chgData name="Roberta Restino" userId="S::roberta.restino@comprensivoalezio.it::0407e9e7-b7c2-4a25-b8ff-38c9c310b643" providerId="AD" clId="Web-{89AE82C5-D03E-4842-9D72-C7B1494C0C80}" dt="2022-03-08T08:04:07.548" v="2"/>
        <pc:sldMkLst>
          <pc:docMk/>
          <pc:sldMk cId="1954131603" sldId="267"/>
        </pc:sldMkLst>
        <pc:picChg chg="del mod">
          <ac:chgData name="Roberta Restino" userId="S::roberta.restino@comprensivoalezio.it::0407e9e7-b7c2-4a25-b8ff-38c9c310b643" providerId="AD" clId="Web-{89AE82C5-D03E-4842-9D72-C7B1494C0C80}" dt="2022-03-08T08:04:07.548" v="2"/>
          <ac:picMkLst>
            <pc:docMk/>
            <pc:sldMk cId="1954131603" sldId="267"/>
            <ac:picMk id="3" creationId="{00000000-0000-0000-0000-000000000000}"/>
          </ac:picMkLst>
        </pc:picChg>
      </pc:sldChg>
    </pc:docChg>
  </pc:docChgLst>
  <pc:docChgLst>
    <pc:chgData name="Benedetta Vantaggio" userId="69899238-e50b-4c52-99e0-a4086907832b" providerId="ADAL" clId="{E89E9E41-4ED5-1148-8A1A-86FDD97D7F14}"/>
    <pc:docChg chg="custSel modSld sldOrd">
      <pc:chgData name="Benedetta Vantaggio" userId="69899238-e50b-4c52-99e0-a4086907832b" providerId="ADAL" clId="{E89E9E41-4ED5-1148-8A1A-86FDD97D7F14}" dt="2022-03-08T08:59:18.237" v="183" actId="1076"/>
      <pc:docMkLst>
        <pc:docMk/>
      </pc:docMkLst>
      <pc:sldChg chg="addSp delSp modSp">
        <pc:chgData name="Benedetta Vantaggio" userId="69899238-e50b-4c52-99e0-a4086907832b" providerId="ADAL" clId="{E89E9E41-4ED5-1148-8A1A-86FDD97D7F14}" dt="2022-03-08T08:59:18.237" v="183" actId="1076"/>
        <pc:sldMkLst>
          <pc:docMk/>
          <pc:sldMk cId="1723481708" sldId="261"/>
        </pc:sldMkLst>
        <pc:spChg chg="mod">
          <ac:chgData name="Benedetta Vantaggio" userId="69899238-e50b-4c52-99e0-a4086907832b" providerId="ADAL" clId="{E89E9E41-4ED5-1148-8A1A-86FDD97D7F14}" dt="2022-03-08T08:34:49.642" v="118" actId="1076"/>
          <ac:spMkLst>
            <pc:docMk/>
            <pc:sldMk cId="1723481708" sldId="261"/>
            <ac:spMk id="2" creationId="{00000000-0000-0000-0000-000000000000}"/>
          </ac:spMkLst>
        </pc:spChg>
        <pc:spChg chg="mod">
          <ac:chgData name="Benedetta Vantaggio" userId="69899238-e50b-4c52-99e0-a4086907832b" providerId="ADAL" clId="{E89E9E41-4ED5-1148-8A1A-86FDD97D7F14}" dt="2022-03-08T08:53:05.916" v="158" actId="1076"/>
          <ac:spMkLst>
            <pc:docMk/>
            <pc:sldMk cId="1723481708" sldId="261"/>
            <ac:spMk id="9" creationId="{CCC00190-375C-7D49-9E0D-01DC897635A2}"/>
          </ac:spMkLst>
        </pc:spChg>
        <pc:picChg chg="mod">
          <ac:chgData name="Benedetta Vantaggio" userId="69899238-e50b-4c52-99e0-a4086907832b" providerId="ADAL" clId="{E89E9E41-4ED5-1148-8A1A-86FDD97D7F14}" dt="2022-03-08T08:45:00.698" v="156" actId="14100"/>
          <ac:picMkLst>
            <pc:docMk/>
            <pc:sldMk cId="1723481708" sldId="261"/>
            <ac:picMk id="3" creationId="{C832A62B-3E90-A740-A962-8E35332CD4F1}"/>
          </ac:picMkLst>
        </pc:picChg>
        <pc:picChg chg="del mod">
          <ac:chgData name="Benedetta Vantaggio" userId="69899238-e50b-4c52-99e0-a4086907832b" providerId="ADAL" clId="{E89E9E41-4ED5-1148-8A1A-86FDD97D7F14}" dt="2022-03-08T08:34:58.331" v="123" actId="478"/>
          <ac:picMkLst>
            <pc:docMk/>
            <pc:sldMk cId="1723481708" sldId="261"/>
            <ac:picMk id="4" creationId="{63DD1BFD-8557-2F43-A720-DA4ADCDF6540}"/>
          </ac:picMkLst>
        </pc:picChg>
        <pc:picChg chg="add mod">
          <ac:chgData name="Benedetta Vantaggio" userId="69899238-e50b-4c52-99e0-a4086907832b" providerId="ADAL" clId="{E89E9E41-4ED5-1148-8A1A-86FDD97D7F14}" dt="2022-03-08T08:45:05.349" v="157" actId="1076"/>
          <ac:picMkLst>
            <pc:docMk/>
            <pc:sldMk cId="1723481708" sldId="261"/>
            <ac:picMk id="4" creationId="{E09FCA0D-087D-BE4D-A60C-45A9B0B5DF4A}"/>
          </ac:picMkLst>
        </pc:picChg>
        <pc:picChg chg="add mod">
          <ac:chgData name="Benedetta Vantaggio" userId="69899238-e50b-4c52-99e0-a4086907832b" providerId="ADAL" clId="{E89E9E41-4ED5-1148-8A1A-86FDD97D7F14}" dt="2022-03-08T08:44:47.791" v="155" actId="14100"/>
          <ac:picMkLst>
            <pc:docMk/>
            <pc:sldMk cId="1723481708" sldId="261"/>
            <ac:picMk id="5" creationId="{0355C409-E640-B041-B1D1-1F8DA6BD3A3D}"/>
          </ac:picMkLst>
        </pc:picChg>
        <pc:picChg chg="add mod">
          <ac:chgData name="Benedetta Vantaggio" userId="69899238-e50b-4c52-99e0-a4086907832b" providerId="ADAL" clId="{E89E9E41-4ED5-1148-8A1A-86FDD97D7F14}" dt="2022-03-08T08:57:45.496" v="163" actId="1076"/>
          <ac:picMkLst>
            <pc:docMk/>
            <pc:sldMk cId="1723481708" sldId="261"/>
            <ac:picMk id="6" creationId="{0F6529C2-5551-0D42-AA36-AF180EF256B4}"/>
          </ac:picMkLst>
        </pc:picChg>
        <pc:picChg chg="add mod">
          <ac:chgData name="Benedetta Vantaggio" userId="69899238-e50b-4c52-99e0-a4086907832b" providerId="ADAL" clId="{E89E9E41-4ED5-1148-8A1A-86FDD97D7F14}" dt="2022-03-08T08:59:02.002" v="182" actId="1076"/>
          <ac:picMkLst>
            <pc:docMk/>
            <pc:sldMk cId="1723481708" sldId="261"/>
            <ac:picMk id="7" creationId="{2205B525-1CC6-1244-B58E-FE0364C624E6}"/>
          </ac:picMkLst>
        </pc:picChg>
        <pc:picChg chg="add mod">
          <ac:chgData name="Benedetta Vantaggio" userId="69899238-e50b-4c52-99e0-a4086907832b" providerId="ADAL" clId="{E89E9E41-4ED5-1148-8A1A-86FDD97D7F14}" dt="2022-03-08T08:59:18.237" v="183" actId="1076"/>
          <ac:picMkLst>
            <pc:docMk/>
            <pc:sldMk cId="1723481708" sldId="261"/>
            <ac:picMk id="8" creationId="{4FD62451-F882-1947-81B6-C08DF1057C1F}"/>
          </ac:picMkLst>
        </pc:picChg>
      </pc:sldChg>
      <pc:sldChg chg="addSp delSp modSp ord delAnim">
        <pc:chgData name="Benedetta Vantaggio" userId="69899238-e50b-4c52-99e0-a4086907832b" providerId="ADAL" clId="{E89E9E41-4ED5-1148-8A1A-86FDD97D7F14}" dt="2022-03-08T08:33:19.257" v="103" actId="1076"/>
        <pc:sldMkLst>
          <pc:docMk/>
          <pc:sldMk cId="968317171" sldId="262"/>
        </pc:sldMkLst>
        <pc:spChg chg="del">
          <ac:chgData name="Benedetta Vantaggio" userId="69899238-e50b-4c52-99e0-a4086907832b" providerId="ADAL" clId="{E89E9E41-4ED5-1148-8A1A-86FDD97D7F14}" dt="2022-03-08T08:26:30.733" v="16" actId="478"/>
          <ac:spMkLst>
            <pc:docMk/>
            <pc:sldMk cId="968317171" sldId="262"/>
            <ac:spMk id="2" creationId="{00000000-0000-0000-0000-000000000000}"/>
          </ac:spMkLst>
        </pc:spChg>
        <pc:spChg chg="add del mod">
          <ac:chgData name="Benedetta Vantaggio" userId="69899238-e50b-4c52-99e0-a4086907832b" providerId="ADAL" clId="{E89E9E41-4ED5-1148-8A1A-86FDD97D7F14}" dt="2022-03-08T08:27:37.200" v="26" actId="478"/>
          <ac:spMkLst>
            <pc:docMk/>
            <pc:sldMk cId="968317171" sldId="262"/>
            <ac:spMk id="4" creationId="{76DAF0FF-C798-0247-A3D5-734D7A55D603}"/>
          </ac:spMkLst>
        </pc:spChg>
        <pc:spChg chg="add mod">
          <ac:chgData name="Benedetta Vantaggio" userId="69899238-e50b-4c52-99e0-a4086907832b" providerId="ADAL" clId="{E89E9E41-4ED5-1148-8A1A-86FDD97D7F14}" dt="2022-03-08T08:32:47.987" v="96" actId="1076"/>
          <ac:spMkLst>
            <pc:docMk/>
            <pc:sldMk cId="968317171" sldId="262"/>
            <ac:spMk id="6" creationId="{B3B92112-E1F1-E842-9CA6-6AB7BD41CEE7}"/>
          </ac:spMkLst>
        </pc:spChg>
        <pc:picChg chg="add mod">
          <ac:chgData name="Benedetta Vantaggio" userId="69899238-e50b-4c52-99e0-a4086907832b" providerId="ADAL" clId="{E89E9E41-4ED5-1148-8A1A-86FDD97D7F14}" dt="2022-03-08T08:33:19.257" v="103" actId="1076"/>
          <ac:picMkLst>
            <pc:docMk/>
            <pc:sldMk cId="968317171" sldId="262"/>
            <ac:picMk id="2" creationId="{60C78107-5013-4540-96E5-33F1FD00CB4F}"/>
          </ac:picMkLst>
        </pc:picChg>
        <pc:picChg chg="add del mod">
          <ac:chgData name="Benedetta Vantaggio" userId="69899238-e50b-4c52-99e0-a4086907832b" providerId="ADAL" clId="{E89E9E41-4ED5-1148-8A1A-86FDD97D7F14}" dt="2022-03-08T08:28:28.692" v="31" actId="478"/>
          <ac:picMkLst>
            <pc:docMk/>
            <pc:sldMk cId="968317171" sldId="262"/>
            <ac:picMk id="5" creationId="{8DF2A630-B156-EF46-AB0B-95B53D3113C6}"/>
          </ac:picMkLst>
        </pc:picChg>
        <pc:picChg chg="add mod">
          <ac:chgData name="Benedetta Vantaggio" userId="69899238-e50b-4c52-99e0-a4086907832b" providerId="ADAL" clId="{E89E9E41-4ED5-1148-8A1A-86FDD97D7F14}" dt="2022-03-08T08:32:44.834" v="95" actId="1076"/>
          <ac:picMkLst>
            <pc:docMk/>
            <pc:sldMk cId="968317171" sldId="262"/>
            <ac:picMk id="7" creationId="{32EE1C75-11AE-4B4B-89CC-A62FF0CB5EE7}"/>
          </ac:picMkLst>
        </pc:picChg>
      </pc:sldChg>
      <pc:sldChg chg="addSp modSp">
        <pc:chgData name="Benedetta Vantaggio" userId="69899238-e50b-4c52-99e0-a4086907832b" providerId="ADAL" clId="{E89E9E41-4ED5-1148-8A1A-86FDD97D7F14}" dt="2022-03-08T08:11:29.846" v="14" actId="1076"/>
        <pc:sldMkLst>
          <pc:docMk/>
          <pc:sldMk cId="1954131603" sldId="267"/>
        </pc:sldMkLst>
        <pc:spChg chg="mod">
          <ac:chgData name="Benedetta Vantaggio" userId="69899238-e50b-4c52-99e0-a4086907832b" providerId="ADAL" clId="{E89E9E41-4ED5-1148-8A1A-86FDD97D7F14}" dt="2022-03-08T08:11:29.846" v="14" actId="1076"/>
          <ac:spMkLst>
            <pc:docMk/>
            <pc:sldMk cId="1954131603" sldId="267"/>
            <ac:spMk id="3" creationId="{75E2982D-FCA4-4AE7-B3AE-5209FCEF9923}"/>
          </ac:spMkLst>
        </pc:spChg>
        <pc:picChg chg="add mod">
          <ac:chgData name="Benedetta Vantaggio" userId="69899238-e50b-4c52-99e0-a4086907832b" providerId="ADAL" clId="{E89E9E41-4ED5-1148-8A1A-86FDD97D7F14}" dt="2022-03-08T08:07:15.860" v="4" actId="1076"/>
          <ac:picMkLst>
            <pc:docMk/>
            <pc:sldMk cId="1954131603" sldId="267"/>
            <ac:picMk id="2" creationId="{10088685-F7C1-814A-9946-BE16E425272C}"/>
          </ac:picMkLst>
        </pc:picChg>
      </pc:sldChg>
    </pc:docChg>
  </pc:docChgLst>
  <pc:docChgLst>
    <pc:chgData name="Giada De Matteis" userId="52194705-42e4-44c7-9465-663f91a75351" providerId="ADAL" clId="{B7DA8944-810D-1D42-8686-3D1A93BB8E9A}"/>
    <pc:docChg chg="custSel delSld modSld">
      <pc:chgData name="Giada De Matteis" userId="52194705-42e4-44c7-9465-663f91a75351" providerId="ADAL" clId="{B7DA8944-810D-1D42-8686-3D1A93BB8E9A}" dt="2022-03-08T09:04:34.260" v="1291" actId="20577"/>
      <pc:docMkLst>
        <pc:docMk/>
      </pc:docMkLst>
      <pc:sldChg chg="modSp">
        <pc:chgData name="Giada De Matteis" userId="52194705-42e4-44c7-9465-663f91a75351" providerId="ADAL" clId="{B7DA8944-810D-1D42-8686-3D1A93BB8E9A}" dt="2022-03-08T07:40:14.096" v="1" actId="14100"/>
        <pc:sldMkLst>
          <pc:docMk/>
          <pc:sldMk cId="338142348" sldId="256"/>
        </pc:sldMkLst>
        <pc:spChg chg="mod">
          <ac:chgData name="Giada De Matteis" userId="52194705-42e4-44c7-9465-663f91a75351" providerId="ADAL" clId="{B7DA8944-810D-1D42-8686-3D1A93BB8E9A}" dt="2022-03-08T07:40:14.096" v="1" actId="14100"/>
          <ac:spMkLst>
            <pc:docMk/>
            <pc:sldMk cId="338142348" sldId="256"/>
            <ac:spMk id="3" creationId="{00000000-0000-0000-0000-000000000000}"/>
          </ac:spMkLst>
        </pc:spChg>
      </pc:sldChg>
      <pc:sldChg chg="addSp delSp modSp">
        <pc:chgData name="Giada De Matteis" userId="52194705-42e4-44c7-9465-663f91a75351" providerId="ADAL" clId="{B7DA8944-810D-1D42-8686-3D1A93BB8E9A}" dt="2022-03-08T08:02:34.125" v="139" actId="20577"/>
        <pc:sldMkLst>
          <pc:docMk/>
          <pc:sldMk cId="452720003" sldId="257"/>
        </pc:sldMkLst>
        <pc:spChg chg="mod">
          <ac:chgData name="Giada De Matteis" userId="52194705-42e4-44c7-9465-663f91a75351" providerId="ADAL" clId="{B7DA8944-810D-1D42-8686-3D1A93BB8E9A}" dt="2022-03-08T08:02:34.125" v="139" actId="20577"/>
          <ac:spMkLst>
            <pc:docMk/>
            <pc:sldMk cId="452720003" sldId="257"/>
            <ac:spMk id="5" creationId="{00000000-0000-0000-0000-000000000000}"/>
          </ac:spMkLst>
        </pc:spChg>
        <pc:spChg chg="mod">
          <ac:chgData name="Giada De Matteis" userId="52194705-42e4-44c7-9465-663f91a75351" providerId="ADAL" clId="{B7DA8944-810D-1D42-8686-3D1A93BB8E9A}" dt="2022-03-08T07:58:56.500" v="75" actId="313"/>
          <ac:spMkLst>
            <pc:docMk/>
            <pc:sldMk cId="452720003" sldId="257"/>
            <ac:spMk id="7" creationId="{00000000-0000-0000-0000-000000000000}"/>
          </ac:spMkLst>
        </pc:spChg>
        <pc:spChg chg="mod">
          <ac:chgData name="Giada De Matteis" userId="52194705-42e4-44c7-9465-663f91a75351" providerId="ADAL" clId="{B7DA8944-810D-1D42-8686-3D1A93BB8E9A}" dt="2022-03-08T07:57:12.997" v="8" actId="20577"/>
          <ac:spMkLst>
            <pc:docMk/>
            <pc:sldMk cId="452720003" sldId="257"/>
            <ac:spMk id="8" creationId="{00000000-0000-0000-0000-000000000000}"/>
          </ac:spMkLst>
        </pc:spChg>
        <pc:spChg chg="add del">
          <ac:chgData name="Giada De Matteis" userId="52194705-42e4-44c7-9465-663f91a75351" providerId="ADAL" clId="{B7DA8944-810D-1D42-8686-3D1A93BB8E9A}" dt="2022-03-08T07:55:47.702" v="4" actId="478"/>
          <ac:spMkLst>
            <pc:docMk/>
            <pc:sldMk cId="452720003" sldId="257"/>
            <ac:spMk id="9" creationId="{63D614CA-2295-C244-847A-8A80C688AB15}"/>
          </ac:spMkLst>
        </pc:spChg>
        <pc:picChg chg="mod">
          <ac:chgData name="Giada De Matteis" userId="52194705-42e4-44c7-9465-663f91a75351" providerId="ADAL" clId="{B7DA8944-810D-1D42-8686-3D1A93BB8E9A}" dt="2022-03-08T07:55:27.478" v="2" actId="1076"/>
          <ac:picMkLst>
            <pc:docMk/>
            <pc:sldMk cId="452720003" sldId="257"/>
            <ac:picMk id="2050" creationId="{00000000-0000-0000-0000-000000000000}"/>
          </ac:picMkLst>
        </pc:picChg>
      </pc:sldChg>
      <pc:sldChg chg="delSp modSp delAnim">
        <pc:chgData name="Giada De Matteis" userId="52194705-42e4-44c7-9465-663f91a75351" providerId="ADAL" clId="{B7DA8944-810D-1D42-8686-3D1A93BB8E9A}" dt="2022-03-08T08:03:06.306" v="140" actId="478"/>
        <pc:sldMkLst>
          <pc:docMk/>
          <pc:sldMk cId="75903543" sldId="258"/>
        </pc:sldMkLst>
        <pc:picChg chg="del mod">
          <ac:chgData name="Giada De Matteis" userId="52194705-42e4-44c7-9465-663f91a75351" providerId="ADAL" clId="{B7DA8944-810D-1D42-8686-3D1A93BB8E9A}" dt="2022-03-08T08:03:06.306" v="140" actId="478"/>
          <ac:picMkLst>
            <pc:docMk/>
            <pc:sldMk cId="75903543" sldId="258"/>
            <ac:picMk id="5" creationId="{00000000-0000-0000-0000-000000000000}"/>
          </ac:picMkLst>
        </pc:picChg>
      </pc:sldChg>
      <pc:sldChg chg="modSp">
        <pc:chgData name="Giada De Matteis" userId="52194705-42e4-44c7-9465-663f91a75351" providerId="ADAL" clId="{B7DA8944-810D-1D42-8686-3D1A93BB8E9A}" dt="2022-03-08T08:11:21.228" v="143" actId="20577"/>
        <pc:sldMkLst>
          <pc:docMk/>
          <pc:sldMk cId="32218529" sldId="259"/>
        </pc:sldMkLst>
        <pc:spChg chg="mod">
          <ac:chgData name="Giada De Matteis" userId="52194705-42e4-44c7-9465-663f91a75351" providerId="ADAL" clId="{B7DA8944-810D-1D42-8686-3D1A93BB8E9A}" dt="2022-03-08T08:11:21.228" v="143" actId="20577"/>
          <ac:spMkLst>
            <pc:docMk/>
            <pc:sldMk cId="32218529" sldId="259"/>
            <ac:spMk id="2" creationId="{00000000-0000-0000-0000-000000000000}"/>
          </ac:spMkLst>
        </pc:spChg>
      </pc:sldChg>
      <pc:sldChg chg="delSp modSp">
        <pc:chgData name="Giada De Matteis" userId="52194705-42e4-44c7-9465-663f91a75351" providerId="ADAL" clId="{B7DA8944-810D-1D42-8686-3D1A93BB8E9A}" dt="2022-03-08T08:17:19.242" v="261" actId="1076"/>
        <pc:sldMkLst>
          <pc:docMk/>
          <pc:sldMk cId="367903704" sldId="260"/>
        </pc:sldMkLst>
        <pc:picChg chg="mod">
          <ac:chgData name="Giada De Matteis" userId="52194705-42e4-44c7-9465-663f91a75351" providerId="ADAL" clId="{B7DA8944-810D-1D42-8686-3D1A93BB8E9A}" dt="2022-03-08T08:17:19.242" v="261" actId="1076"/>
          <ac:picMkLst>
            <pc:docMk/>
            <pc:sldMk cId="367903704" sldId="260"/>
            <ac:picMk id="2" creationId="{82D64E0A-31E4-6D40-A729-21233C42A936}"/>
          </ac:picMkLst>
        </pc:picChg>
        <pc:picChg chg="del">
          <ac:chgData name="Giada De Matteis" userId="52194705-42e4-44c7-9465-663f91a75351" providerId="ADAL" clId="{B7DA8944-810D-1D42-8686-3D1A93BB8E9A}" dt="2022-03-08T08:11:43.912" v="144" actId="478"/>
          <ac:picMkLst>
            <pc:docMk/>
            <pc:sldMk cId="367903704" sldId="260"/>
            <ac:picMk id="3074" creationId="{00000000-0000-0000-0000-000000000000}"/>
          </ac:picMkLst>
        </pc:picChg>
      </pc:sldChg>
      <pc:sldChg chg="addSp delSp modSp addAnim">
        <pc:chgData name="Giada De Matteis" userId="52194705-42e4-44c7-9465-663f91a75351" providerId="ADAL" clId="{B7DA8944-810D-1D42-8686-3D1A93BB8E9A}" dt="2022-03-08T08:53:22.177" v="579" actId="313"/>
        <pc:sldMkLst>
          <pc:docMk/>
          <pc:sldMk cId="1723481708" sldId="261"/>
        </pc:sldMkLst>
        <pc:spChg chg="mod">
          <ac:chgData name="Giada De Matteis" userId="52194705-42e4-44c7-9465-663f91a75351" providerId="ADAL" clId="{B7DA8944-810D-1D42-8686-3D1A93BB8E9A}" dt="2022-03-08T08:53:12.723" v="573" actId="313"/>
          <ac:spMkLst>
            <pc:docMk/>
            <pc:sldMk cId="1723481708" sldId="261"/>
            <ac:spMk id="2" creationId="{00000000-0000-0000-0000-000000000000}"/>
          </ac:spMkLst>
        </pc:spChg>
        <pc:spChg chg="add del mod">
          <ac:chgData name="Giada De Matteis" userId="52194705-42e4-44c7-9465-663f91a75351" providerId="ADAL" clId="{B7DA8944-810D-1D42-8686-3D1A93BB8E9A}" dt="2022-03-08T08:47:06.357" v="441" actId="478"/>
          <ac:spMkLst>
            <pc:docMk/>
            <pc:sldMk cId="1723481708" sldId="261"/>
            <ac:spMk id="6" creationId="{4DCA2B55-3AD6-9B4F-B088-B180012604D4}"/>
          </ac:spMkLst>
        </pc:spChg>
        <pc:spChg chg="add del mod">
          <ac:chgData name="Giada De Matteis" userId="52194705-42e4-44c7-9465-663f91a75351" providerId="ADAL" clId="{B7DA8944-810D-1D42-8686-3D1A93BB8E9A}" dt="2022-03-08T08:49:45.226" v="524" actId="478"/>
          <ac:spMkLst>
            <pc:docMk/>
            <pc:sldMk cId="1723481708" sldId="261"/>
            <ac:spMk id="7" creationId="{1DE078B1-56F2-F043-BAF7-E2CA5E596AF2}"/>
          </ac:spMkLst>
        </pc:spChg>
        <pc:spChg chg="add mod">
          <ac:chgData name="Giada De Matteis" userId="52194705-42e4-44c7-9465-663f91a75351" providerId="ADAL" clId="{B7DA8944-810D-1D42-8686-3D1A93BB8E9A}" dt="2022-03-08T08:53:22.177" v="579" actId="313"/>
          <ac:spMkLst>
            <pc:docMk/>
            <pc:sldMk cId="1723481708" sldId="261"/>
            <ac:spMk id="9" creationId="{CCC00190-375C-7D49-9E0D-01DC897635A2}"/>
          </ac:spMkLst>
        </pc:spChg>
        <pc:picChg chg="mod">
          <ac:chgData name="Giada De Matteis" userId="52194705-42e4-44c7-9465-663f91a75351" providerId="ADAL" clId="{B7DA8944-810D-1D42-8686-3D1A93BB8E9A}" dt="2022-03-08T08:48:38.751" v="457" actId="1076"/>
          <ac:picMkLst>
            <pc:docMk/>
            <pc:sldMk cId="1723481708" sldId="261"/>
            <ac:picMk id="3" creationId="{C832A62B-3E90-A740-A962-8E35332CD4F1}"/>
          </ac:picMkLst>
        </pc:picChg>
        <pc:picChg chg="mod">
          <ac:chgData name="Giada De Matteis" userId="52194705-42e4-44c7-9465-663f91a75351" providerId="ADAL" clId="{B7DA8944-810D-1D42-8686-3D1A93BB8E9A}" dt="2022-03-08T08:22:37.543" v="269" actId="1076"/>
          <ac:picMkLst>
            <pc:docMk/>
            <pc:sldMk cId="1723481708" sldId="261"/>
            <ac:picMk id="4" creationId="{63DD1BFD-8557-2F43-A720-DA4ADCDF6540}"/>
          </ac:picMkLst>
        </pc:picChg>
        <pc:picChg chg="mod">
          <ac:chgData name="Giada De Matteis" userId="52194705-42e4-44c7-9465-663f91a75351" providerId="ADAL" clId="{B7DA8944-810D-1D42-8686-3D1A93BB8E9A}" dt="2022-03-08T08:48:41.579" v="459" actId="1076"/>
          <ac:picMkLst>
            <pc:docMk/>
            <pc:sldMk cId="1723481708" sldId="261"/>
            <ac:picMk id="4" creationId="{E09FCA0D-087D-BE4D-A60C-45A9B0B5DF4A}"/>
          </ac:picMkLst>
        </pc:picChg>
        <pc:picChg chg="mod">
          <ac:chgData name="Giada De Matteis" userId="52194705-42e4-44c7-9465-663f91a75351" providerId="ADAL" clId="{B7DA8944-810D-1D42-8686-3D1A93BB8E9A}" dt="2022-03-08T08:48:43.846" v="461" actId="1076"/>
          <ac:picMkLst>
            <pc:docMk/>
            <pc:sldMk cId="1723481708" sldId="261"/>
            <ac:picMk id="5" creationId="{0355C409-E640-B041-B1D1-1F8DA6BD3A3D}"/>
          </ac:picMkLst>
        </pc:picChg>
        <pc:picChg chg="del">
          <ac:chgData name="Giada De Matteis" userId="52194705-42e4-44c7-9465-663f91a75351" providerId="ADAL" clId="{B7DA8944-810D-1D42-8686-3D1A93BB8E9A}" dt="2022-03-08T08:13:31.865" v="146" actId="478"/>
          <ac:picMkLst>
            <pc:docMk/>
            <pc:sldMk cId="1723481708" sldId="261"/>
            <ac:picMk id="7" creationId="{00000000-0000-0000-0000-000000000000}"/>
          </ac:picMkLst>
        </pc:picChg>
        <pc:picChg chg="del">
          <ac:chgData name="Giada De Matteis" userId="52194705-42e4-44c7-9465-663f91a75351" providerId="ADAL" clId="{B7DA8944-810D-1D42-8686-3D1A93BB8E9A}" dt="2022-03-08T08:13:29.052" v="145" actId="478"/>
          <ac:picMkLst>
            <pc:docMk/>
            <pc:sldMk cId="1723481708" sldId="261"/>
            <ac:picMk id="4100" creationId="{00000000-0000-0000-0000-000000000000}"/>
          </ac:picMkLst>
        </pc:picChg>
        <pc:picChg chg="del">
          <ac:chgData name="Giada De Matteis" userId="52194705-42e4-44c7-9465-663f91a75351" providerId="ADAL" clId="{B7DA8944-810D-1D42-8686-3D1A93BB8E9A}" dt="2022-03-08T08:13:34.346" v="147" actId="478"/>
          <ac:picMkLst>
            <pc:docMk/>
            <pc:sldMk cId="1723481708" sldId="261"/>
            <ac:picMk id="4104" creationId="{00000000-0000-0000-0000-000000000000}"/>
          </ac:picMkLst>
        </pc:picChg>
        <pc:picChg chg="del">
          <ac:chgData name="Giada De Matteis" userId="52194705-42e4-44c7-9465-663f91a75351" providerId="ADAL" clId="{B7DA8944-810D-1D42-8686-3D1A93BB8E9A}" dt="2022-03-08T08:13:36.576" v="148" actId="478"/>
          <ac:picMkLst>
            <pc:docMk/>
            <pc:sldMk cId="1723481708" sldId="261"/>
            <ac:picMk id="4106" creationId="{00000000-0000-0000-0000-000000000000}"/>
          </ac:picMkLst>
        </pc:picChg>
      </pc:sldChg>
      <pc:sldChg chg="delSp modSp">
        <pc:chgData name="Giada De Matteis" userId="52194705-42e4-44c7-9465-663f91a75351" providerId="ADAL" clId="{B7DA8944-810D-1D42-8686-3D1A93BB8E9A}" dt="2022-03-08T08:48:20.739" v="453" actId="14100"/>
        <pc:sldMkLst>
          <pc:docMk/>
          <pc:sldMk cId="968317171" sldId="262"/>
        </pc:sldMkLst>
        <pc:spChg chg="mod">
          <ac:chgData name="Giada De Matteis" userId="52194705-42e4-44c7-9465-663f91a75351" providerId="ADAL" clId="{B7DA8944-810D-1D42-8686-3D1A93BB8E9A}" dt="2022-03-08T08:24:26.075" v="299" actId="20577"/>
          <ac:spMkLst>
            <pc:docMk/>
            <pc:sldMk cId="968317171" sldId="262"/>
            <ac:spMk id="2" creationId="{00000000-0000-0000-0000-000000000000}"/>
          </ac:spMkLst>
        </pc:spChg>
        <pc:spChg chg="mod">
          <ac:chgData name="Giada De Matteis" userId="52194705-42e4-44c7-9465-663f91a75351" providerId="ADAL" clId="{B7DA8944-810D-1D42-8686-3D1A93BB8E9A}" dt="2022-03-08T08:48:20.739" v="453" actId="14100"/>
          <ac:spMkLst>
            <pc:docMk/>
            <pc:sldMk cId="968317171" sldId="262"/>
            <ac:spMk id="6" creationId="{B3B92112-E1F1-E842-9CA6-6AB7BD41CEE7}"/>
          </ac:spMkLst>
        </pc:spChg>
        <pc:picChg chg="mod">
          <ac:chgData name="Giada De Matteis" userId="52194705-42e4-44c7-9465-663f91a75351" providerId="ADAL" clId="{B7DA8944-810D-1D42-8686-3D1A93BB8E9A}" dt="2022-03-08T08:48:05.173" v="449" actId="1076"/>
          <ac:picMkLst>
            <pc:docMk/>
            <pc:sldMk cId="968317171" sldId="262"/>
            <ac:picMk id="2" creationId="{60C78107-5013-4540-96E5-33F1FD00CB4F}"/>
          </ac:picMkLst>
        </pc:picChg>
        <pc:picChg chg="del">
          <ac:chgData name="Giada De Matteis" userId="52194705-42e4-44c7-9465-663f91a75351" providerId="ADAL" clId="{B7DA8944-810D-1D42-8686-3D1A93BB8E9A}" dt="2022-03-08T08:22:56.449" v="274" actId="478"/>
          <ac:picMkLst>
            <pc:docMk/>
            <pc:sldMk cId="968317171" sldId="262"/>
            <ac:picMk id="7" creationId="{00000000-0000-0000-0000-000000000000}"/>
          </ac:picMkLst>
        </pc:picChg>
        <pc:picChg chg="mod">
          <ac:chgData name="Giada De Matteis" userId="52194705-42e4-44c7-9465-663f91a75351" providerId="ADAL" clId="{B7DA8944-810D-1D42-8686-3D1A93BB8E9A}" dt="2022-03-08T08:48:02.260" v="447" actId="14100"/>
          <ac:picMkLst>
            <pc:docMk/>
            <pc:sldMk cId="968317171" sldId="262"/>
            <ac:picMk id="7" creationId="{32EE1C75-11AE-4B4B-89CC-A62FF0CB5EE7}"/>
          </ac:picMkLst>
        </pc:picChg>
        <pc:picChg chg="del">
          <ac:chgData name="Giada De Matteis" userId="52194705-42e4-44c7-9465-663f91a75351" providerId="ADAL" clId="{B7DA8944-810D-1D42-8686-3D1A93BB8E9A}" dt="2022-03-08T08:22:51.136" v="272" actId="478"/>
          <ac:picMkLst>
            <pc:docMk/>
            <pc:sldMk cId="968317171" sldId="262"/>
            <ac:picMk id="9" creationId="{00000000-0000-0000-0000-000000000000}"/>
          </ac:picMkLst>
        </pc:picChg>
        <pc:picChg chg="del">
          <ac:chgData name="Giada De Matteis" userId="52194705-42e4-44c7-9465-663f91a75351" providerId="ADAL" clId="{B7DA8944-810D-1D42-8686-3D1A93BB8E9A}" dt="2022-03-08T08:22:48.940" v="271" actId="478"/>
          <ac:picMkLst>
            <pc:docMk/>
            <pc:sldMk cId="968317171" sldId="262"/>
            <ac:picMk id="5122" creationId="{00000000-0000-0000-0000-000000000000}"/>
          </ac:picMkLst>
        </pc:picChg>
        <pc:picChg chg="del">
          <ac:chgData name="Giada De Matteis" userId="52194705-42e4-44c7-9465-663f91a75351" providerId="ADAL" clId="{B7DA8944-810D-1D42-8686-3D1A93BB8E9A}" dt="2022-03-08T08:22:52.937" v="273" actId="478"/>
          <ac:picMkLst>
            <pc:docMk/>
            <pc:sldMk cId="968317171" sldId="262"/>
            <ac:picMk id="5126" creationId="{00000000-0000-0000-0000-000000000000}"/>
          </ac:picMkLst>
        </pc:picChg>
      </pc:sldChg>
      <pc:sldChg chg="delSp modSp delAnim">
        <pc:chgData name="Giada De Matteis" userId="52194705-42e4-44c7-9465-663f91a75351" providerId="ADAL" clId="{B7DA8944-810D-1D42-8686-3D1A93BB8E9A}" dt="2022-03-08T08:05:48.942" v="142" actId="478"/>
        <pc:sldMkLst>
          <pc:docMk/>
          <pc:sldMk cId="1687591289" sldId="265"/>
        </pc:sldMkLst>
        <pc:picChg chg="del mod">
          <ac:chgData name="Giada De Matteis" userId="52194705-42e4-44c7-9465-663f91a75351" providerId="ADAL" clId="{B7DA8944-810D-1D42-8686-3D1A93BB8E9A}" dt="2022-03-08T08:05:48.942" v="142" actId="478"/>
          <ac:picMkLst>
            <pc:docMk/>
            <pc:sldMk cId="1687591289" sldId="265"/>
            <ac:picMk id="1026" creationId="{00000000-0000-0000-0000-000000000000}"/>
          </ac:picMkLst>
        </pc:picChg>
      </pc:sldChg>
      <pc:sldChg chg="modSp">
        <pc:chgData name="Giada De Matteis" userId="52194705-42e4-44c7-9465-663f91a75351" providerId="ADAL" clId="{B7DA8944-810D-1D42-8686-3D1A93BB8E9A}" dt="2022-03-08T08:17:09.666" v="260" actId="1076"/>
        <pc:sldMkLst>
          <pc:docMk/>
          <pc:sldMk cId="1954131603" sldId="267"/>
        </pc:sldMkLst>
        <pc:spChg chg="mod">
          <ac:chgData name="Giada De Matteis" userId="52194705-42e4-44c7-9465-663f91a75351" providerId="ADAL" clId="{B7DA8944-810D-1D42-8686-3D1A93BB8E9A}" dt="2022-03-08T08:17:05.609" v="258" actId="1076"/>
          <ac:spMkLst>
            <pc:docMk/>
            <pc:sldMk cId="1954131603" sldId="267"/>
            <ac:spMk id="3" creationId="{75E2982D-FCA4-4AE7-B3AE-5209FCEF9923}"/>
          </ac:spMkLst>
        </pc:spChg>
        <pc:picChg chg="mod">
          <ac:chgData name="Giada De Matteis" userId="52194705-42e4-44c7-9465-663f91a75351" providerId="ADAL" clId="{B7DA8944-810D-1D42-8686-3D1A93BB8E9A}" dt="2022-03-08T08:17:09.666" v="260" actId="1076"/>
          <ac:picMkLst>
            <pc:docMk/>
            <pc:sldMk cId="1954131603" sldId="267"/>
            <ac:picMk id="2" creationId="{10088685-F7C1-814A-9946-BE16E425272C}"/>
          </ac:picMkLst>
        </pc:picChg>
      </pc:sldChg>
      <pc:sldChg chg="del">
        <pc:chgData name="Giada De Matteis" userId="52194705-42e4-44c7-9465-663f91a75351" providerId="ADAL" clId="{B7DA8944-810D-1D42-8686-3D1A93BB8E9A}" dt="2022-03-08T08:18:24.790" v="262" actId="2696"/>
        <pc:sldMkLst>
          <pc:docMk/>
          <pc:sldMk cId="1687300691" sldId="268"/>
        </pc:sldMkLst>
      </pc:sldChg>
      <pc:sldChg chg="del">
        <pc:chgData name="Giada De Matteis" userId="52194705-42e4-44c7-9465-663f91a75351" providerId="ADAL" clId="{B7DA8944-810D-1D42-8686-3D1A93BB8E9A}" dt="2022-03-08T08:40:15.663" v="337" actId="2696"/>
        <pc:sldMkLst>
          <pc:docMk/>
          <pc:sldMk cId="1837830190" sldId="273"/>
        </pc:sldMkLst>
      </pc:sldChg>
      <pc:sldChg chg="addSp delSp modSp delAnim">
        <pc:chgData name="Giada De Matteis" userId="52194705-42e4-44c7-9465-663f91a75351" providerId="ADAL" clId="{B7DA8944-810D-1D42-8686-3D1A93BB8E9A}" dt="2022-03-08T08:50:47.706" v="568" actId="14100"/>
        <pc:sldMkLst>
          <pc:docMk/>
          <pc:sldMk cId="1316177345" sldId="274"/>
        </pc:sldMkLst>
        <pc:spChg chg="del">
          <ac:chgData name="Giada De Matteis" userId="52194705-42e4-44c7-9465-663f91a75351" providerId="ADAL" clId="{B7DA8944-810D-1D42-8686-3D1A93BB8E9A}" dt="2022-03-08T08:31:09.644" v="307" actId="478"/>
          <ac:spMkLst>
            <pc:docMk/>
            <pc:sldMk cId="1316177345" sldId="274"/>
            <ac:spMk id="2" creationId="{00000000-0000-0000-0000-000000000000}"/>
          </ac:spMkLst>
        </pc:spChg>
        <pc:spChg chg="add del">
          <ac:chgData name="Giada De Matteis" userId="52194705-42e4-44c7-9465-663f91a75351" providerId="ADAL" clId="{B7DA8944-810D-1D42-8686-3D1A93BB8E9A}" dt="2022-03-08T08:30:59.525" v="303" actId="478"/>
          <ac:spMkLst>
            <pc:docMk/>
            <pc:sldMk cId="1316177345" sldId="274"/>
            <ac:spMk id="3" creationId="{A5301B7D-5976-6043-A757-30905E523B31}"/>
          </ac:spMkLst>
        </pc:spChg>
        <pc:spChg chg="del">
          <ac:chgData name="Giada De Matteis" userId="52194705-42e4-44c7-9465-663f91a75351" providerId="ADAL" clId="{B7DA8944-810D-1D42-8686-3D1A93BB8E9A}" dt="2022-03-08T08:31:02.757" v="305" actId="478"/>
          <ac:spMkLst>
            <pc:docMk/>
            <pc:sldMk cId="1316177345" sldId="274"/>
            <ac:spMk id="4" creationId="{00000000-0000-0000-0000-000000000000}"/>
          </ac:spMkLst>
        </pc:spChg>
        <pc:spChg chg="add del mod">
          <ac:chgData name="Giada De Matteis" userId="52194705-42e4-44c7-9465-663f91a75351" providerId="ADAL" clId="{B7DA8944-810D-1D42-8686-3D1A93BB8E9A}" dt="2022-03-08T08:31:01.135" v="304" actId="478"/>
          <ac:spMkLst>
            <pc:docMk/>
            <pc:sldMk cId="1316177345" sldId="274"/>
            <ac:spMk id="7" creationId="{EA21F80B-5908-5D4C-99EC-03891BA8499E}"/>
          </ac:spMkLst>
        </pc:spChg>
        <pc:spChg chg="add mod">
          <ac:chgData name="Giada De Matteis" userId="52194705-42e4-44c7-9465-663f91a75351" providerId="ADAL" clId="{B7DA8944-810D-1D42-8686-3D1A93BB8E9A}" dt="2022-03-08T08:36:50.214" v="334" actId="20577"/>
          <ac:spMkLst>
            <pc:docMk/>
            <pc:sldMk cId="1316177345" sldId="274"/>
            <ac:spMk id="9" creationId="{5A8E1E19-88C5-E546-A471-BD1AA321049E}"/>
          </ac:spMkLst>
        </pc:spChg>
        <pc:spChg chg="add mod">
          <ac:chgData name="Giada De Matteis" userId="52194705-42e4-44c7-9465-663f91a75351" providerId="ADAL" clId="{B7DA8944-810D-1D42-8686-3D1A93BB8E9A}" dt="2022-03-08T08:31:06.858" v="306" actId="478"/>
          <ac:spMkLst>
            <pc:docMk/>
            <pc:sldMk cId="1316177345" sldId="274"/>
            <ac:spMk id="11" creationId="{CCED8067-9B39-BE48-BEB8-9134F6348013}"/>
          </ac:spMkLst>
        </pc:spChg>
        <pc:spChg chg="add mod">
          <ac:chgData name="Giada De Matteis" userId="52194705-42e4-44c7-9465-663f91a75351" providerId="ADAL" clId="{B7DA8944-810D-1D42-8686-3D1A93BB8E9A}" dt="2022-03-08T08:36:24.127" v="320" actId="20577"/>
          <ac:spMkLst>
            <pc:docMk/>
            <pc:sldMk cId="1316177345" sldId="274"/>
            <ac:spMk id="13" creationId="{AAF1A5DA-1225-9447-82F0-78D5A6D41D90}"/>
          </ac:spMkLst>
        </pc:spChg>
        <pc:spChg chg="add del">
          <ac:chgData name="Giada De Matteis" userId="52194705-42e4-44c7-9465-663f91a75351" providerId="ADAL" clId="{B7DA8944-810D-1D42-8686-3D1A93BB8E9A}" dt="2022-03-08T08:36:46.596" v="328" actId="478"/>
          <ac:spMkLst>
            <pc:docMk/>
            <pc:sldMk cId="1316177345" sldId="274"/>
            <ac:spMk id="16" creationId="{44D69BB0-99D5-3842-9B27-8D3B12C2C93F}"/>
          </ac:spMkLst>
        </pc:spChg>
        <pc:picChg chg="mod">
          <ac:chgData name="Giada De Matteis" userId="52194705-42e4-44c7-9465-663f91a75351" providerId="ADAL" clId="{B7DA8944-810D-1D42-8686-3D1A93BB8E9A}" dt="2022-03-08T08:50:47.706" v="568" actId="14100"/>
          <ac:picMkLst>
            <pc:docMk/>
            <pc:sldMk cId="1316177345" sldId="274"/>
            <ac:picMk id="2" creationId="{31C8E16D-42E2-3C4E-B14C-3EF1BD4481C4}"/>
          </ac:picMkLst>
        </pc:picChg>
        <pc:picChg chg="del">
          <ac:chgData name="Giada De Matteis" userId="52194705-42e4-44c7-9465-663f91a75351" providerId="ADAL" clId="{B7DA8944-810D-1D42-8686-3D1A93BB8E9A}" dt="2022-03-08T08:31:06.858" v="306" actId="478"/>
          <ac:picMkLst>
            <pc:docMk/>
            <pc:sldMk cId="1316177345" sldId="274"/>
            <ac:picMk id="12290" creationId="{00000000-0000-0000-0000-000000000000}"/>
          </ac:picMkLst>
        </pc:picChg>
      </pc:sldChg>
      <pc:sldChg chg="del">
        <pc:chgData name="Giada De Matteis" userId="52194705-42e4-44c7-9465-663f91a75351" providerId="ADAL" clId="{B7DA8944-810D-1D42-8686-3D1A93BB8E9A}" dt="2022-03-08T08:30:24.234" v="301" actId="2696"/>
        <pc:sldMkLst>
          <pc:docMk/>
          <pc:sldMk cId="1583680166" sldId="275"/>
        </pc:sldMkLst>
      </pc:sldChg>
      <pc:sldChg chg="modSp">
        <pc:chgData name="Giada De Matteis" userId="52194705-42e4-44c7-9465-663f91a75351" providerId="ADAL" clId="{B7DA8944-810D-1D42-8686-3D1A93BB8E9A}" dt="2022-03-08T09:04:34.260" v="1291" actId="20577"/>
        <pc:sldMkLst>
          <pc:docMk/>
          <pc:sldMk cId="891715924" sldId="280"/>
        </pc:sldMkLst>
        <pc:spChg chg="mod">
          <ac:chgData name="Giada De Matteis" userId="52194705-42e4-44c7-9465-663f91a75351" providerId="ADAL" clId="{B7DA8944-810D-1D42-8686-3D1A93BB8E9A}" dt="2022-03-08T09:04:34.260" v="1291" actId="20577"/>
          <ac:spMkLst>
            <pc:docMk/>
            <pc:sldMk cId="891715924" sldId="280"/>
            <ac:spMk id="2" creationId="{00000000-0000-0000-0000-000000000000}"/>
          </ac:spMkLst>
        </pc:spChg>
      </pc:sldChg>
      <pc:sldChg chg="del">
        <pc:chgData name="Giada De Matteis" userId="52194705-42e4-44c7-9465-663f91a75351" providerId="ADAL" clId="{B7DA8944-810D-1D42-8686-3D1A93BB8E9A}" dt="2022-03-08T08:18:35.019" v="263" actId="2696"/>
        <pc:sldMkLst>
          <pc:docMk/>
          <pc:sldMk cId="985457083" sldId="281"/>
        </pc:sldMkLst>
      </pc:sldChg>
      <pc:sldChg chg="modSp">
        <pc:chgData name="Giada De Matteis" userId="52194705-42e4-44c7-9465-663f91a75351" providerId="ADAL" clId="{B7DA8944-810D-1D42-8686-3D1A93BB8E9A}" dt="2022-03-08T08:50:34.406" v="567" actId="14100"/>
        <pc:sldMkLst>
          <pc:docMk/>
          <pc:sldMk cId="2341985579" sldId="281"/>
        </pc:sldMkLst>
        <pc:picChg chg="mod">
          <ac:chgData name="Giada De Matteis" userId="52194705-42e4-44c7-9465-663f91a75351" providerId="ADAL" clId="{B7DA8944-810D-1D42-8686-3D1A93BB8E9A}" dt="2022-03-08T08:50:34.406" v="567" actId="14100"/>
          <ac:picMkLst>
            <pc:docMk/>
            <pc:sldMk cId="2341985579" sldId="281"/>
            <ac:picMk id="5" creationId="{A66C050E-790D-274E-ABCD-A165D74EF24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498D7-BED2-1444-BC94-ADB82E5F5800}" type="datetimeFigureOut">
              <a:rPr lang="it-IT" smtClean="0"/>
              <a:t>20/03/22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4BE22-9AAB-814C-8BD1-B71D47B05082}" type="slidenum">
              <a:rPr lang="it-IT" smtClean="0"/>
              <a:t>‹n.›</a:t>
            </a:fld>
            <a:endParaRPr lang="it-IT"/>
          </a:p>
        </p:txBody>
      </p:sp>
    </p:spTree>
    <p:extLst>
      <p:ext uri="{BB962C8B-B14F-4D97-AF65-F5344CB8AC3E}">
        <p14:creationId xmlns:p14="http://schemas.microsoft.com/office/powerpoint/2010/main" val="5158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BC4BE22-9AAB-814C-8BD1-B71D47B05082}" type="slidenum">
              <a:rPr lang="it-IT" smtClean="0"/>
              <a:t>15</a:t>
            </a:fld>
            <a:endParaRPr lang="it-IT"/>
          </a:p>
        </p:txBody>
      </p:sp>
    </p:spTree>
    <p:extLst>
      <p:ext uri="{BB962C8B-B14F-4D97-AF65-F5344CB8AC3E}">
        <p14:creationId xmlns:p14="http://schemas.microsoft.com/office/powerpoint/2010/main" val="201487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it-IT"/>
              <a:t>Fare clic per modificare stile</a:t>
            </a:r>
            <a:endParaRPr lang="en-US"/>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3/20/22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334D819-9F07-4261-B09B-9E467E5D9002}" type="datetimeFigureOut">
              <a:rPr lang="en-US" dirty="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it-IT"/>
              <a:t>Fare clic per modificare stile</a:t>
            </a:r>
            <a:endParaRPr lang="en-US"/>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334D819-9F07-4261-B09B-9E467E5D9002}" type="datetimeFigureOut">
              <a:rPr lang="en-US" dirty="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334D819-9F07-4261-B09B-9E467E5D9002}" type="datetimeFigureOut">
              <a:rPr lang="en-US" dirty="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it-IT"/>
              <a:t>Fare clic per modificare stile</a:t>
            </a:r>
            <a:endParaRPr lang="en-US"/>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3/20/22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sz="half" idx="1"/>
          </p:nvPr>
        </p:nvSpPr>
        <p:spPr>
          <a:xfrm>
            <a:off x="1257300" y="2286000"/>
            <a:ext cx="4800600"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647796" y="2286000"/>
            <a:ext cx="4800600"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9334D819-9F07-4261-B09B-9E467E5D9002}" type="datetimeFigureOut">
              <a:rPr lang="en-US" dirty="0"/>
              <a:t>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it-IT"/>
              <a:t>Fare clic per modificare stile</a:t>
            </a:r>
            <a:endParaRPr lang="en-US"/>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57300" y="2909102"/>
            <a:ext cx="480060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633864" y="2909102"/>
            <a:ext cx="480060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9334D819-9F07-4261-B09B-9E467E5D9002}" type="datetimeFigureOut">
              <a:rPr lang="en-US" dirty="0"/>
              <a:t>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fld id="{9334D819-9F07-4261-B09B-9E467E5D9002}" type="datetimeFigureOut">
              <a:rPr lang="en-US" dirty="0"/>
              <a:t>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it-IT"/>
              <a:t>Fare clic per modificare stile</a:t>
            </a:r>
            <a:endParaRPr lang="en-US"/>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3/20/22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it-IT"/>
              <a:t>Fare clic per modificare stile</a:t>
            </a:r>
            <a:endParaRPr lang="en-US"/>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3/20/22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it-IT"/>
              <a:t>Fare clic per modificare stile</a:t>
            </a:r>
            <a:endParaRPr lang="en-US"/>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3/20/22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it.wikipedia.org/wiki/Radiazione" TargetMode="External"/><Relationship Id="rId4" Type="http://schemas.openxmlformats.org/officeDocument/2006/relationships/hyperlink" Target="https://it.wikipedia.org/wiki/1911" TargetMode="External"/><Relationship Id="rId5" Type="http://schemas.openxmlformats.org/officeDocument/2006/relationships/hyperlink" Target="https://it.wikipedia.org/wiki/Premio_Nobel_per_la_chimica" TargetMode="External"/><Relationship Id="rId6" Type="http://schemas.openxmlformats.org/officeDocument/2006/relationships/hyperlink" Target="https://it.wikipedia.org/wiki/Radio_(elemento_chimico)" TargetMode="External"/><Relationship Id="rId7" Type="http://schemas.openxmlformats.org/officeDocument/2006/relationships/hyperlink" Target="https://it.wikipedia.org/wiki/Polonio" TargetMode="External"/><Relationship Id="rId8" Type="http://schemas.openxmlformats.org/officeDocument/2006/relationships/image" Target="../media/image19.jpeg"/><Relationship Id="rId1" Type="http://schemas.openxmlformats.org/officeDocument/2006/relationships/slideLayout" Target="../slideLayouts/slideLayout8.xml"/><Relationship Id="rId2" Type="http://schemas.openxmlformats.org/officeDocument/2006/relationships/hyperlink" Target="https://it.wikipedia.org/wiki/Premio_Nobel_per_la_fisic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www.ilpost.it/2012/10/09/laggressione-a-malala-yousafzai/" TargetMode="External"/><Relationship Id="rId4" Type="http://schemas.openxmlformats.org/officeDocument/2006/relationships/image" Target="../media/image21.jpe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s://it.wikipedia.org/wiki/Calcio_(sport)" TargetMode="External"/><Relationship Id="rId4" Type="http://schemas.openxmlformats.org/officeDocument/2006/relationships/hyperlink" Target="https://it.wikipedia.org/wiki/Federazione_Italiana_Giuoco_Calcio" TargetMode="External"/><Relationship Id="rId5" Type="http://schemas.openxmlformats.org/officeDocument/2006/relationships/hyperlink" Target="https://it.wikipedia.org/wiki/Italia" TargetMode="External"/><Relationship Id="rId6"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hyperlink" Target="https://it.wikipedia.org/wiki/Nazionale_di_calci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mr-IN" dirty="0"/>
              <a:t>…</a:t>
            </a:r>
            <a:r>
              <a:rPr lang="it-IT" dirty="0"/>
              <a:t>Ma chi te l’ha detto??</a:t>
            </a:r>
          </a:p>
        </p:txBody>
      </p:sp>
      <p:sp>
        <p:nvSpPr>
          <p:cNvPr id="3" name="Sottotitolo 2"/>
          <p:cNvSpPr>
            <a:spLocks noGrp="1"/>
          </p:cNvSpPr>
          <p:nvPr>
            <p:ph type="subTitle" idx="1"/>
          </p:nvPr>
        </p:nvSpPr>
        <p:spPr>
          <a:xfrm>
            <a:off x="2001898" y="5493376"/>
            <a:ext cx="8045373" cy="980402"/>
          </a:xfrm>
        </p:spPr>
        <p:txBody>
          <a:bodyPr>
            <a:noAutofit/>
          </a:bodyPr>
          <a:lstStyle/>
          <a:p>
            <a:r>
              <a:rPr lang="it-IT" sz="1400" dirty="0" smtClean="0"/>
              <a:t>Concorso “corti di genere : generiamo la parità”</a:t>
            </a:r>
          </a:p>
          <a:p>
            <a:r>
              <a:rPr lang="it-IT" sz="1400" dirty="0" smtClean="0"/>
              <a:t>2021/2022</a:t>
            </a:r>
            <a:endParaRPr lang="it-IT" sz="1400" dirty="0"/>
          </a:p>
        </p:txBody>
      </p:sp>
      <p:sp>
        <p:nvSpPr>
          <p:cNvPr id="4" name="CasellaDiTesto 3"/>
          <p:cNvSpPr txBox="1"/>
          <p:nvPr/>
        </p:nvSpPr>
        <p:spPr>
          <a:xfrm>
            <a:off x="2796990" y="282387"/>
            <a:ext cx="6723528" cy="1200329"/>
          </a:xfrm>
          <a:prstGeom prst="rect">
            <a:avLst/>
          </a:prstGeom>
          <a:noFill/>
        </p:spPr>
        <p:txBody>
          <a:bodyPr wrap="square" rtlCol="0">
            <a:spAutoFit/>
          </a:bodyPr>
          <a:lstStyle/>
          <a:p>
            <a:pPr algn="ctr"/>
            <a:r>
              <a:rPr lang="it-IT" dirty="0" smtClean="0"/>
              <a:t>ISTITUTO COMPRENSIVO ALEZIO-SANNICOLA</a:t>
            </a:r>
          </a:p>
          <a:p>
            <a:pPr algn="ctr"/>
            <a:r>
              <a:rPr lang="it-IT" dirty="0" smtClean="0"/>
              <a:t>SCUOLA SECONDARIA “D. PAGLIANO”  I GRADO  ALEZIO</a:t>
            </a:r>
          </a:p>
          <a:p>
            <a:pPr algn="ctr"/>
            <a:r>
              <a:rPr lang="it-IT" i="1" dirty="0" smtClean="0"/>
              <a:t>Gli alunni della classe Terza C </a:t>
            </a:r>
          </a:p>
          <a:p>
            <a:pPr algn="ctr"/>
            <a:r>
              <a:rPr lang="it-IT" i="1" dirty="0" smtClean="0"/>
              <a:t>presentano</a:t>
            </a:r>
            <a:endParaRPr lang="it-IT" i="1" dirty="0"/>
          </a:p>
        </p:txBody>
      </p:sp>
    </p:spTree>
    <p:custDataLst>
      <p:tags r:id="rId1"/>
    </p:custDataLst>
    <p:extLst>
      <p:ext uri="{BB962C8B-B14F-4D97-AF65-F5344CB8AC3E}">
        <p14:creationId xmlns:p14="http://schemas.microsoft.com/office/powerpoint/2010/main" val="338142348"/>
      </p:ext>
    </p:extLst>
  </p:cSld>
  <p:clrMapOvr>
    <a:masterClrMapping/>
  </p:clrMapOvr>
  <mc:AlternateContent xmlns:mc="http://schemas.openxmlformats.org/markup-compatibility/2006" xmlns:p14="http://schemas.microsoft.com/office/powerpoint/2010/main">
    <mc:Choice Requires="p14">
      <p:transition spd="slow" p14:dur="2000" advTm="9013"/>
    </mc:Choice>
    <mc:Fallback xmlns="">
      <p:transition spd="slow" advTm="9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9454" y="82524"/>
            <a:ext cx="4180770" cy="737747"/>
          </a:xfrm>
        </p:spPr>
        <p:txBody>
          <a:bodyPr>
            <a:normAutofit fontScale="90000"/>
          </a:bodyPr>
          <a:lstStyle/>
          <a:p>
            <a:r>
              <a:rPr lang="it-IT" sz="2400" dirty="0" smtClean="0"/>
              <a:t>«E’ </a:t>
            </a:r>
            <a:r>
              <a:rPr lang="it-IT" sz="2400" smtClean="0"/>
              <a:t>un gioco  </a:t>
            </a:r>
            <a:r>
              <a:rPr lang="it-IT" sz="2400" dirty="0" smtClean="0"/>
              <a:t>da</a:t>
            </a:r>
            <a:r>
              <a:rPr lang="mr-IN" sz="2400" dirty="0" smtClean="0"/>
              <a:t>…</a:t>
            </a:r>
            <a:r>
              <a:rPr lang="it-IT" sz="2400" dirty="0" smtClean="0"/>
              <a:t>.. </a:t>
            </a:r>
            <a:r>
              <a:rPr lang="it-IT" sz="2400" dirty="0"/>
              <a:t>ragazzi!!»</a:t>
            </a:r>
            <a:endParaRPr lang="it-IT" sz="2000" dirty="0"/>
          </a:p>
        </p:txBody>
      </p:sp>
      <p:sp>
        <p:nvSpPr>
          <p:cNvPr id="9" name="Titolo 1">
            <a:extLst>
              <a:ext uri="{FF2B5EF4-FFF2-40B4-BE49-F238E27FC236}">
                <a16:creationId xmlns="" xmlns:a16="http://schemas.microsoft.com/office/drawing/2014/main" id="{CCC00190-375C-7D49-9E0D-01DC897635A2}"/>
              </a:ext>
            </a:extLst>
          </p:cNvPr>
          <p:cNvSpPr>
            <a:spLocks noGrp="1"/>
          </p:cNvSpPr>
          <p:nvPr>
            <p:ph type="title"/>
          </p:nvPr>
        </p:nvSpPr>
        <p:spPr>
          <a:xfrm>
            <a:off x="7756481" y="82524"/>
            <a:ext cx="3990145" cy="522603"/>
          </a:xfrm>
        </p:spPr>
        <p:txBody>
          <a:bodyPr/>
          <a:lstStyle/>
          <a:p>
            <a:r>
              <a:rPr lang="it-IT" sz="2400"/>
              <a:t>«Cose da ….femmine!!»</a:t>
            </a:r>
            <a:endParaRPr lang="it-IT" sz="2000"/>
          </a:p>
        </p:txBody>
      </p:sp>
      <p:pic>
        <p:nvPicPr>
          <p:cNvPr id="7" name="Immagine 7">
            <a:extLst>
              <a:ext uri="{FF2B5EF4-FFF2-40B4-BE49-F238E27FC236}">
                <a16:creationId xmlns="" xmlns:a16="http://schemas.microsoft.com/office/drawing/2014/main" id="{2205B525-1CC6-1244-B58E-FE0364C624E6}"/>
              </a:ext>
            </a:extLst>
          </p:cNvPr>
          <p:cNvPicPr>
            <a:picLocks noChangeAspect="1"/>
          </p:cNvPicPr>
          <p:nvPr/>
        </p:nvPicPr>
        <p:blipFill>
          <a:blip r:embed="rId2"/>
          <a:stretch>
            <a:fillRect/>
          </a:stretch>
        </p:blipFill>
        <p:spPr>
          <a:xfrm>
            <a:off x="6602506" y="1191147"/>
            <a:ext cx="4167306" cy="2356204"/>
          </a:xfrm>
          <a:prstGeom prst="rect">
            <a:avLst/>
          </a:prstGeom>
        </p:spPr>
      </p:pic>
      <p:pic>
        <p:nvPicPr>
          <p:cNvPr id="6" name="Immagine 6">
            <a:extLst>
              <a:ext uri="{FF2B5EF4-FFF2-40B4-BE49-F238E27FC236}">
                <a16:creationId xmlns="" xmlns:a16="http://schemas.microsoft.com/office/drawing/2014/main" id="{0F6529C2-5551-0D42-AA36-AF180EF256B4}"/>
              </a:ext>
            </a:extLst>
          </p:cNvPr>
          <p:cNvPicPr>
            <a:picLocks noChangeAspect="1"/>
          </p:cNvPicPr>
          <p:nvPr/>
        </p:nvPicPr>
        <p:blipFill>
          <a:blip r:embed="rId3"/>
          <a:stretch>
            <a:fillRect/>
          </a:stretch>
        </p:blipFill>
        <p:spPr>
          <a:xfrm>
            <a:off x="8836894" y="613038"/>
            <a:ext cx="2909732" cy="1816229"/>
          </a:xfrm>
          <a:prstGeom prst="rect">
            <a:avLst/>
          </a:prstGeom>
        </p:spPr>
      </p:pic>
      <p:pic>
        <p:nvPicPr>
          <p:cNvPr id="8" name="Immagine 9">
            <a:extLst>
              <a:ext uri="{FF2B5EF4-FFF2-40B4-BE49-F238E27FC236}">
                <a16:creationId xmlns="" xmlns:a16="http://schemas.microsoft.com/office/drawing/2014/main" id="{4FD62451-F882-1947-81B6-C08DF1057C1F}"/>
              </a:ext>
            </a:extLst>
          </p:cNvPr>
          <p:cNvPicPr>
            <a:picLocks noChangeAspect="1"/>
          </p:cNvPicPr>
          <p:nvPr/>
        </p:nvPicPr>
        <p:blipFill>
          <a:blip r:embed="rId4"/>
          <a:stretch>
            <a:fillRect/>
          </a:stretch>
        </p:blipFill>
        <p:spPr>
          <a:xfrm>
            <a:off x="9104982" y="3748466"/>
            <a:ext cx="2641644" cy="2674056"/>
          </a:xfrm>
          <a:prstGeom prst="rect">
            <a:avLst/>
          </a:prstGeom>
        </p:spPr>
      </p:pic>
      <p:pic>
        <p:nvPicPr>
          <p:cNvPr id="10" name="Picture 8" descr="isultati immagini per giochi per masc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685" y="4035039"/>
            <a:ext cx="3705682" cy="247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mentoni Scienza e Gioco per Bambino educativo laboratorio Micro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394" y="467604"/>
            <a:ext cx="2823882" cy="282388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4">
            <a:extLst>
              <a:ext uri="{FF2B5EF4-FFF2-40B4-BE49-F238E27FC236}">
                <a16:creationId xmlns="" xmlns:a16="http://schemas.microsoft.com/office/drawing/2014/main" id="{E09FCA0D-087D-BE4D-A60C-45A9B0B5DF4A}"/>
              </a:ext>
            </a:extLst>
          </p:cNvPr>
          <p:cNvPicPr>
            <a:picLocks noChangeAspect="1"/>
          </p:cNvPicPr>
          <p:nvPr/>
        </p:nvPicPr>
        <p:blipFill>
          <a:blip r:embed="rId7"/>
          <a:stretch>
            <a:fillRect/>
          </a:stretch>
        </p:blipFill>
        <p:spPr>
          <a:xfrm>
            <a:off x="2139179" y="2369249"/>
            <a:ext cx="3166595" cy="1992104"/>
          </a:xfrm>
          <a:prstGeom prst="rect">
            <a:avLst/>
          </a:prstGeom>
        </p:spPr>
      </p:pic>
      <p:pic>
        <p:nvPicPr>
          <p:cNvPr id="12" name="Picture 2" descr="isultati immagini per cicciobello per bamb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4666" y="3748466"/>
            <a:ext cx="2255025" cy="32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481708"/>
      </p:ext>
    </p:extLst>
  </p:cSld>
  <p:clrMapOvr>
    <a:masterClrMapping/>
  </p:clrMapOvr>
  <mc:AlternateContent xmlns:mc="http://schemas.openxmlformats.org/markup-compatibility/2006" xmlns:p14="http://schemas.microsoft.com/office/powerpoint/2010/main">
    <mc:Choice Requires="p14">
      <p:transition spd="slow" p14:dur="2000" advTm="8009"/>
    </mc:Choice>
    <mc:Fallback xmlns="">
      <p:transition spd="slow" advTm="8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02459" y="617834"/>
            <a:ext cx="578594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mr-IN" dirty="0" smtClean="0"/>
              <a:t>…</a:t>
            </a:r>
            <a:r>
              <a:rPr lang="it-IT" dirty="0" smtClean="0"/>
              <a:t>..E  VOGLIAMO PARLARE DEL FAMOSO ”BRINDISI”</a:t>
            </a:r>
            <a:r>
              <a:rPr lang="mr-IN" dirty="0" smtClean="0"/>
              <a:t>…</a:t>
            </a:r>
            <a:r>
              <a:rPr lang="it-IT" dirty="0" smtClean="0"/>
              <a:t>.</a:t>
            </a:r>
            <a:endParaRPr lang="it-IT" dirty="0"/>
          </a:p>
        </p:txBody>
      </p:sp>
      <p:sp>
        <p:nvSpPr>
          <p:cNvPr id="3" name="Rettangolo 2"/>
          <p:cNvSpPr/>
          <p:nvPr/>
        </p:nvSpPr>
        <p:spPr>
          <a:xfrm>
            <a:off x="1242982" y="2398927"/>
            <a:ext cx="8468921" cy="769441"/>
          </a:xfrm>
          <a:prstGeom prst="rect">
            <a:avLst/>
          </a:prstGeom>
          <a:noFill/>
        </p:spPr>
        <p:txBody>
          <a:bodyPr wrap="none" lIns="91440" tIns="45720" rIns="91440" bIns="45720">
            <a:spAutoFit/>
          </a:bodyPr>
          <a:lstStyle/>
          <a:p>
            <a:pPr algn="ctr"/>
            <a:r>
              <a:rPr lang="it-IT"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AUGURI E</a:t>
            </a:r>
            <a:r>
              <a:rPr lang="mr-IN"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r>
              <a:rPr lang="it-IT"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FIGLI  MASCHI!!!!</a:t>
            </a:r>
            <a:endParaRPr lang="it-IT"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4" descr="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288" y="3253491"/>
            <a:ext cx="2482638" cy="3480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sultati immagini per immagine calici brind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70" y="114301"/>
            <a:ext cx="2199503" cy="219950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174062" y="2137719"/>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462661760"/>
      </p:ext>
    </p:extLst>
  </p:cSld>
  <p:clrMapOvr>
    <a:masterClrMapping/>
  </p:clrMapOvr>
  <mc:AlternateContent xmlns:mc="http://schemas.openxmlformats.org/markup-compatibility/2006" xmlns:p14="http://schemas.microsoft.com/office/powerpoint/2010/main">
    <mc:Choice Requires="p14">
      <p:transition spd="slow" p14:dur="2000" advTm="7094"/>
    </mc:Choice>
    <mc:Fallback xmlns="">
      <p:transition spd="slow" advTm="7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42929" y="1073888"/>
            <a:ext cx="8525738" cy="2956245"/>
          </a:xfrm>
        </p:spPr>
        <p:txBody>
          <a:bodyPr/>
          <a:lstStyle/>
          <a:p>
            <a:r>
              <a:rPr lang="it-IT"/>
              <a:t>Ma chi te l’ha detto?!!!</a:t>
            </a:r>
          </a:p>
        </p:txBody>
      </p:sp>
    </p:spTree>
    <p:extLst>
      <p:ext uri="{BB962C8B-B14F-4D97-AF65-F5344CB8AC3E}">
        <p14:creationId xmlns:p14="http://schemas.microsoft.com/office/powerpoint/2010/main" val="1785823239"/>
      </p:ext>
    </p:extLst>
  </p:cSld>
  <p:clrMapOvr>
    <a:masterClrMapping/>
  </p:clrMapOvr>
  <mc:AlternateContent xmlns:mc="http://schemas.openxmlformats.org/markup-compatibility/2006" xmlns:p14="http://schemas.microsoft.com/office/powerpoint/2010/main">
    <mc:Choice Requires="p14">
      <p:transition spd="slow" p14:dur="2000" advTm="5814"/>
    </mc:Choice>
    <mc:Fallback xmlns="">
      <p:transition spd="slow" advTm="581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Marie Curie</a:t>
            </a:r>
          </a:p>
        </p:txBody>
      </p:sp>
      <p:sp>
        <p:nvSpPr>
          <p:cNvPr id="4" name="Segnaposto testo 3"/>
          <p:cNvSpPr>
            <a:spLocks noGrp="1"/>
          </p:cNvSpPr>
          <p:nvPr>
            <p:ph type="body" sz="half" idx="2"/>
          </p:nvPr>
        </p:nvSpPr>
        <p:spPr/>
        <p:txBody>
          <a:bodyPr>
            <a:normAutofit/>
          </a:bodyPr>
          <a:lstStyle/>
          <a:p>
            <a:pPr algn="just"/>
            <a:r>
              <a:rPr lang="it-IT" sz="2000" b="1" dirty="0">
                <a:solidFill>
                  <a:schemeClr val="bg1"/>
                </a:solidFill>
              </a:rPr>
              <a:t>Nel 1903 fu insignita del </a:t>
            </a:r>
            <a:r>
              <a:rPr lang="it-IT" sz="2000" b="1" dirty="0">
                <a:solidFill>
                  <a:schemeClr val="bg1"/>
                </a:solidFill>
                <a:hlinkClick r:id="rId2" tooltip="Premio Nobel per la fisica"/>
              </a:rPr>
              <a:t>premio Nobel per la fisica</a:t>
            </a:r>
            <a:r>
              <a:rPr lang="it-IT" sz="2000" b="1" dirty="0">
                <a:solidFill>
                  <a:schemeClr val="bg1"/>
                </a:solidFill>
              </a:rPr>
              <a:t> per i loro studi sulle </a:t>
            </a:r>
            <a:r>
              <a:rPr lang="it-IT" sz="2000" b="1" dirty="0">
                <a:solidFill>
                  <a:schemeClr val="bg1"/>
                </a:solidFill>
                <a:hlinkClick r:id="rId3" tooltip="Radiazione"/>
              </a:rPr>
              <a:t>radiazioni</a:t>
            </a:r>
            <a:r>
              <a:rPr lang="it-IT" sz="2000" b="1" dirty="0">
                <a:solidFill>
                  <a:schemeClr val="bg1"/>
                </a:solidFill>
              </a:rPr>
              <a:t> e, nel </a:t>
            </a:r>
            <a:r>
              <a:rPr lang="it-IT" sz="2000" b="1" dirty="0">
                <a:solidFill>
                  <a:schemeClr val="bg1"/>
                </a:solidFill>
                <a:hlinkClick r:id="rId4" tooltip="1911"/>
              </a:rPr>
              <a:t>1911</a:t>
            </a:r>
            <a:r>
              <a:rPr lang="it-IT" sz="2000" b="1" dirty="0">
                <a:solidFill>
                  <a:schemeClr val="bg1"/>
                </a:solidFill>
              </a:rPr>
              <a:t>, del </a:t>
            </a:r>
            <a:r>
              <a:rPr lang="it-IT" sz="2000" b="1" dirty="0">
                <a:solidFill>
                  <a:schemeClr val="bg1"/>
                </a:solidFill>
                <a:hlinkClick r:id="rId5" tooltip="Premio Nobel per la chimica"/>
              </a:rPr>
              <a:t>premio Nobel per la chimica</a:t>
            </a:r>
            <a:r>
              <a:rPr lang="it-IT" sz="2000" b="1" dirty="0">
                <a:solidFill>
                  <a:schemeClr val="bg1"/>
                </a:solidFill>
              </a:rPr>
              <a:t> per la sua scoperta del </a:t>
            </a:r>
            <a:r>
              <a:rPr lang="it-IT" sz="2000" b="1" dirty="0">
                <a:solidFill>
                  <a:schemeClr val="bg1"/>
                </a:solidFill>
                <a:hlinkClick r:id="rId6" tooltip="Radio (elemento chimico)"/>
              </a:rPr>
              <a:t>radio</a:t>
            </a:r>
            <a:r>
              <a:rPr lang="it-IT" sz="2000" b="1" dirty="0">
                <a:solidFill>
                  <a:schemeClr val="bg1"/>
                </a:solidFill>
              </a:rPr>
              <a:t> e del </a:t>
            </a:r>
            <a:r>
              <a:rPr lang="it-IT" sz="2000" b="1" dirty="0">
                <a:solidFill>
                  <a:schemeClr val="bg1"/>
                </a:solidFill>
                <a:hlinkClick r:id="rId7" tooltip="Polonio"/>
              </a:rPr>
              <a:t>polonio</a:t>
            </a:r>
            <a:r>
              <a:rPr lang="it-IT" sz="2000" b="1" dirty="0">
                <a:solidFill>
                  <a:schemeClr val="bg1"/>
                </a:solidFill>
              </a:rPr>
              <a:t>.</a:t>
            </a:r>
          </a:p>
        </p:txBody>
      </p:sp>
      <p:pic>
        <p:nvPicPr>
          <p:cNvPr id="6146" name="Picture 2" descr="isultati immagini per marie curie"/>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779266" y="1593665"/>
            <a:ext cx="6129730" cy="363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03353"/>
      </p:ext>
    </p:extLst>
  </p:cSld>
  <p:clrMapOvr>
    <a:masterClrMapping/>
  </p:clrMapOvr>
  <mc:AlternateContent xmlns:mc="http://schemas.openxmlformats.org/markup-compatibility/2006" xmlns:p14="http://schemas.microsoft.com/office/powerpoint/2010/main">
    <mc:Choice Requires="p14">
      <p:transition spd="slow" p14:dur="2000" advTm="9580"/>
    </mc:Choice>
    <mc:Fallback xmlns="">
      <p:transition spd="slow" advTm="9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2250" tmFilter="0, 0; .2, .5; .8, .5; 1, 0"/>
                                        <p:tgtEl>
                                          <p:spTgt spid="2"/>
                                        </p:tgtEl>
                                      </p:cBhvr>
                                    </p:animEffect>
                                    <p:animScale>
                                      <p:cBhvr>
                                        <p:cTn id="7" dur="1125"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Maria </a:t>
            </a:r>
            <a:r>
              <a:rPr lang="it-IT" err="1"/>
              <a:t>teresa</a:t>
            </a:r>
            <a:r>
              <a:rPr lang="it-IT"/>
              <a:t> de </a:t>
            </a:r>
            <a:r>
              <a:rPr lang="it-IT" err="1"/>
              <a:t>filippis</a:t>
            </a:r>
            <a:endParaRPr lang="it-IT"/>
          </a:p>
        </p:txBody>
      </p:sp>
      <p:sp>
        <p:nvSpPr>
          <p:cNvPr id="4" name="Segnaposto testo 3"/>
          <p:cNvSpPr>
            <a:spLocks noGrp="1"/>
          </p:cNvSpPr>
          <p:nvPr>
            <p:ph type="body" sz="half" idx="2"/>
          </p:nvPr>
        </p:nvSpPr>
        <p:spPr/>
        <p:txBody>
          <a:bodyPr>
            <a:noAutofit/>
          </a:bodyPr>
          <a:lstStyle/>
          <a:p>
            <a:pPr algn="just"/>
            <a:r>
              <a:rPr lang="it-IT" sz="2000"/>
              <a:t>Fu la prima donna italiana in Formula Uno. La napoletana classe ’26 esordì nel mondiale nel 1958 a bordo di una Maserati 250F in occasione del Gran Premio di Monaco.</a:t>
            </a:r>
          </a:p>
        </p:txBody>
      </p:sp>
      <p:pic>
        <p:nvPicPr>
          <p:cNvPr id="7170" name="Picture 2" descr="aria Teresa De Filipp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5175" y="1358884"/>
            <a:ext cx="6157913" cy="410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3438"/>
      </p:ext>
    </p:extLst>
  </p:cSld>
  <p:clrMapOvr>
    <a:masterClrMapping/>
  </p:clrMapOvr>
  <mc:AlternateContent xmlns:mc="http://schemas.openxmlformats.org/markup-compatibility/2006" xmlns:p14="http://schemas.microsoft.com/office/powerpoint/2010/main">
    <mc:Choice Requires="p14">
      <p:transition spd="slow" p14:dur="2000" advTm="8787"/>
    </mc:Choice>
    <mc:Fallback xmlns="">
      <p:transition spd="slow" advTm="8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750" tmFilter="0, 0; .2, .5; .8, .5; 1, 0"/>
                                        <p:tgtEl>
                                          <p:spTgt spid="2"/>
                                        </p:tgtEl>
                                      </p:cBhvr>
                                    </p:animEffect>
                                    <p:animScale>
                                      <p:cBhvr>
                                        <p:cTn id="7" dur="875"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8337884" y="457199"/>
            <a:ext cx="3092115" cy="1196671"/>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r>
              <a:rPr lang="it-IT" smtClean="0"/>
              <a:t>Malala yousafzay</a:t>
            </a:r>
            <a:endParaRPr lang="it-IT" dirty="0"/>
          </a:p>
        </p:txBody>
      </p:sp>
      <p:sp>
        <p:nvSpPr>
          <p:cNvPr id="6" name="Segnaposto testo 3"/>
          <p:cNvSpPr txBox="1">
            <a:spLocks/>
          </p:cNvSpPr>
          <p:nvPr/>
        </p:nvSpPr>
        <p:spPr>
          <a:xfrm>
            <a:off x="8337885" y="1741336"/>
            <a:ext cx="3092115" cy="41641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pPr algn="just"/>
            <a:r>
              <a:rPr lang="it-IT" sz="1800" dirty="0" err="1" smtClean="0"/>
              <a:t>Malala</a:t>
            </a:r>
            <a:r>
              <a:rPr lang="it-IT" sz="1800" dirty="0" smtClean="0"/>
              <a:t> </a:t>
            </a:r>
            <a:r>
              <a:rPr lang="it-IT" sz="1800" dirty="0" err="1" smtClean="0"/>
              <a:t>Yousafzai</a:t>
            </a:r>
            <a:r>
              <a:rPr lang="it-IT" sz="1800" dirty="0" smtClean="0"/>
              <a:t> è una ragazza pakistana che da tempo si batte per i diritti civili e il diritto all’istruzione delle ragazze nei paesi musulmani, e </a:t>
            </a:r>
            <a:r>
              <a:rPr lang="it-IT" sz="1800" u="sng" dirty="0" smtClean="0">
                <a:solidFill>
                  <a:schemeClr val="accent3">
                    <a:lumMod val="75000"/>
                  </a:schemeClr>
                </a:solidFill>
              </a:rPr>
              <a:t>ha vinto nel 2014 il Premio Nobel per la Pace</a:t>
            </a:r>
            <a:r>
              <a:rPr lang="it-IT" sz="1800" dirty="0" smtClean="0"/>
              <a:t>. Subì </a:t>
            </a:r>
            <a:r>
              <a:rPr lang="it-IT" sz="1800" dirty="0" smtClean="0">
                <a:solidFill>
                  <a:srgbClr val="00B050"/>
                </a:solidFill>
                <a:hlinkClick r:id="rId3"/>
              </a:rPr>
              <a:t>l’attacco terroristico nel 2012</a:t>
            </a:r>
            <a:r>
              <a:rPr lang="it-IT" sz="1800" dirty="0" smtClean="0"/>
              <a:t>, quando fu colpita alla testa da un colpo di pistola sparato da un talebano.</a:t>
            </a:r>
            <a:endParaRPr lang="it-IT" sz="1800" dirty="0"/>
          </a:p>
        </p:txBody>
      </p:sp>
      <p:pic>
        <p:nvPicPr>
          <p:cNvPr id="7" name="Picture 2" descr="isultati immagini per mala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681665"/>
            <a:ext cx="6157913" cy="346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1343"/>
      </p:ext>
    </p:extLst>
  </p:cSld>
  <p:clrMapOvr>
    <a:masterClrMapping/>
  </p:clrMapOvr>
  <mc:AlternateContent xmlns:mc="http://schemas.openxmlformats.org/markup-compatibility/2006" xmlns:p14="http://schemas.microsoft.com/office/powerpoint/2010/main">
    <mc:Choice Requires="p14">
      <p:transition spd="slow" p14:dur="2000" advTm="9137"/>
    </mc:Choice>
    <mc:Fallback xmlns="">
      <p:transition spd="slow" advTm="9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500" fill="hold"/>
                                        <p:tgtEl>
                                          <p:spTgt spid="5"/>
                                        </p:tgtEl>
                                        <p:attrNameLst>
                                          <p:attrName>fillcolor</p:attrName>
                                        </p:attrNameLst>
                                      </p:cBhvr>
                                      <p:to>
                                        <a:schemeClr val="accent2"/>
                                      </p:to>
                                    </p:animClr>
                                    <p:set>
                                      <p:cBhvr>
                                        <p:cTn id="7" dur="3500" fill="hold"/>
                                        <p:tgtEl>
                                          <p:spTgt spid="5"/>
                                        </p:tgtEl>
                                        <p:attrNameLst>
                                          <p:attrName>fill.type</p:attrName>
                                        </p:attrNameLst>
                                      </p:cBhvr>
                                      <p:to>
                                        <p:strVal val="solid"/>
                                      </p:to>
                                    </p:set>
                                    <p:set>
                                      <p:cBhvr>
                                        <p:cTn id="8" dur="3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viagginews.com/wp-content/uploads/2019/11/debora_corbi_le_ragazze-600x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03" y="1322173"/>
            <a:ext cx="6823837" cy="3484605"/>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1"/>
          <p:cNvSpPr txBox="1">
            <a:spLocks/>
          </p:cNvSpPr>
          <p:nvPr/>
        </p:nvSpPr>
        <p:spPr>
          <a:xfrm>
            <a:off x="8337884" y="457199"/>
            <a:ext cx="3092115" cy="1196671"/>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r>
              <a:rPr lang="it-IT" smtClean="0"/>
              <a:t>Daniela </a:t>
            </a:r>
            <a:r>
              <a:rPr lang="it-IT" dirty="0" err="1" smtClean="0"/>
              <a:t>corbi</a:t>
            </a:r>
            <a:endParaRPr lang="it-IT" dirty="0"/>
          </a:p>
        </p:txBody>
      </p:sp>
      <p:sp>
        <p:nvSpPr>
          <p:cNvPr id="4" name="Rettangolo 3"/>
          <p:cNvSpPr/>
          <p:nvPr/>
        </p:nvSpPr>
        <p:spPr>
          <a:xfrm>
            <a:off x="7382436" y="1761565"/>
            <a:ext cx="4047564" cy="1569660"/>
          </a:xfrm>
          <a:prstGeom prst="rect">
            <a:avLst/>
          </a:prstGeom>
        </p:spPr>
        <p:txBody>
          <a:bodyPr wrap="square">
            <a:spAutoFit/>
          </a:bodyPr>
          <a:lstStyle/>
          <a:p>
            <a:pPr algn="just"/>
            <a:r>
              <a:rPr lang="it-IT" sz="2400" dirty="0"/>
              <a:t>Comandante </a:t>
            </a:r>
            <a:r>
              <a:rPr lang="it-IT" sz="2400" dirty="0" smtClean="0"/>
              <a:t>dell’Aeronautica</a:t>
            </a:r>
          </a:p>
          <a:p>
            <a:pPr algn="just"/>
            <a:r>
              <a:rPr lang="it-IT" sz="2400" dirty="0" smtClean="0"/>
              <a:t> </a:t>
            </a:r>
            <a:r>
              <a:rPr lang="it-IT" sz="2400" dirty="0"/>
              <a:t>italiana,  </a:t>
            </a:r>
            <a:r>
              <a:rPr lang="it-IT" sz="2400" dirty="0" smtClean="0"/>
              <a:t>prima </a:t>
            </a:r>
            <a:r>
              <a:rPr lang="it-IT" sz="2400" dirty="0"/>
              <a:t>donna soldato entrata </a:t>
            </a:r>
            <a:r>
              <a:rPr lang="it-IT" sz="2400" dirty="0" smtClean="0"/>
              <a:t>a far </a:t>
            </a:r>
            <a:r>
              <a:rPr lang="it-IT" sz="2400" dirty="0"/>
              <a:t>parte delle Forze </a:t>
            </a:r>
            <a:r>
              <a:rPr lang="it-IT" sz="2400" dirty="0" smtClean="0"/>
              <a:t>Armate </a:t>
            </a:r>
            <a:endParaRPr lang="it-IT" sz="2400" dirty="0"/>
          </a:p>
        </p:txBody>
      </p:sp>
    </p:spTree>
    <p:extLst>
      <p:ext uri="{BB962C8B-B14F-4D97-AF65-F5344CB8AC3E}">
        <p14:creationId xmlns:p14="http://schemas.microsoft.com/office/powerpoint/2010/main" val="1299866558"/>
      </p:ext>
    </p:extLst>
  </p:cSld>
  <p:clrMapOvr>
    <a:masterClrMapping/>
  </p:clrMapOvr>
  <mc:AlternateContent xmlns:mc="http://schemas.openxmlformats.org/markup-compatibility/2006" xmlns:p14="http://schemas.microsoft.com/office/powerpoint/2010/main">
    <mc:Choice Requires="p14">
      <p:transition spd="slow" p14:dur="2000" advTm="8808"/>
    </mc:Choice>
    <mc:Fallback xmlns="">
      <p:transition spd="slow" advTm="8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Nazionale femminile di calcio</a:t>
            </a:r>
          </a:p>
        </p:txBody>
      </p:sp>
      <p:sp>
        <p:nvSpPr>
          <p:cNvPr id="4" name="Segnaposto testo 3"/>
          <p:cNvSpPr>
            <a:spLocks noGrp="1"/>
          </p:cNvSpPr>
          <p:nvPr>
            <p:ph type="body" sz="half" idx="2"/>
          </p:nvPr>
        </p:nvSpPr>
        <p:spPr/>
        <p:txBody>
          <a:bodyPr>
            <a:normAutofit/>
          </a:bodyPr>
          <a:lstStyle/>
          <a:p>
            <a:pPr algn="just"/>
            <a:r>
              <a:rPr lang="it-IT" sz="1800"/>
              <a:t>La </a:t>
            </a:r>
            <a:r>
              <a:rPr lang="it-IT" sz="1800" b="1"/>
              <a:t>nazionale di calcio femminile dell'Italia</a:t>
            </a:r>
            <a:r>
              <a:rPr lang="it-IT" sz="1800"/>
              <a:t> è la </a:t>
            </a:r>
            <a:r>
              <a:rPr lang="it-IT" sz="1800">
                <a:hlinkClick r:id="rId2" tooltip="Nazionale di calcio"/>
              </a:rPr>
              <a:t>selezione maggiore</a:t>
            </a:r>
            <a:r>
              <a:rPr lang="it-IT" sz="1800"/>
              <a:t> femminile di </a:t>
            </a:r>
            <a:r>
              <a:rPr lang="it-IT" sz="1800">
                <a:hlinkClick r:id="rId3" tooltip="Calcio (sport)"/>
              </a:rPr>
              <a:t>calcio</a:t>
            </a:r>
            <a:r>
              <a:rPr lang="it-IT" sz="1800"/>
              <a:t> della </a:t>
            </a:r>
            <a:r>
              <a:rPr lang="it-IT" sz="1800">
                <a:hlinkClick r:id="rId4" tooltip="Federazione Italiana Giuoco Calcio"/>
              </a:rPr>
              <a:t>Federazione Italiana Giuoco Calcio</a:t>
            </a:r>
            <a:r>
              <a:rPr lang="it-IT" sz="1800"/>
              <a:t>, che rappresenta l'</a:t>
            </a:r>
            <a:r>
              <a:rPr lang="it-IT" sz="1800">
                <a:hlinkClick r:id="rId5" tooltip="Italia"/>
              </a:rPr>
              <a:t>Italia</a:t>
            </a:r>
            <a:r>
              <a:rPr lang="it-IT" sz="1800"/>
              <a:t> nelle varie competizioni ufficiali o amichevoli riservate a squadre nazionali. </a:t>
            </a:r>
          </a:p>
          <a:p>
            <a:pPr algn="just"/>
            <a:r>
              <a:rPr lang="it-IT" sz="1800"/>
              <a:t>Nei mondiali del 2019 si sono classificate ai quarti di finale</a:t>
            </a:r>
          </a:p>
        </p:txBody>
      </p:sp>
      <p:pic>
        <p:nvPicPr>
          <p:cNvPr id="8" name="Picture 4" descr="isultati immagini per la squadra di calcio femminile mondiali ita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06" y="1458097"/>
            <a:ext cx="7169917" cy="295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36513"/>
      </p:ext>
    </p:extLst>
  </p:cSld>
  <p:clrMapOvr>
    <a:masterClrMapping/>
  </p:clrMapOvr>
  <mc:AlternateContent xmlns:mc="http://schemas.openxmlformats.org/markup-compatibility/2006" xmlns:p14="http://schemas.microsoft.com/office/powerpoint/2010/main">
    <mc:Choice Requires="p14">
      <p:transition spd="slow" p14:dur="2000" advTm="8966"/>
    </mc:Choice>
    <mc:Fallback xmlns="">
      <p:transition spd="slow" advTm="8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8337884" y="160632"/>
            <a:ext cx="3092115" cy="1196671"/>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it-IT" sz="2400" dirty="0" smtClean="0"/>
              <a:t>Samantha </a:t>
            </a:r>
            <a:r>
              <a:rPr lang="it-IT" sz="2400" dirty="0" err="1" smtClean="0"/>
              <a:t>cristoforetti</a:t>
            </a:r>
            <a:endParaRPr lang="it-IT" sz="2400" dirty="0"/>
          </a:p>
        </p:txBody>
      </p:sp>
      <p:sp>
        <p:nvSpPr>
          <p:cNvPr id="3" name="Segnaposto testo 6"/>
          <p:cNvSpPr txBox="1">
            <a:spLocks/>
          </p:cNvSpPr>
          <p:nvPr/>
        </p:nvSpPr>
        <p:spPr>
          <a:xfrm>
            <a:off x="8337886" y="1407701"/>
            <a:ext cx="3092114" cy="4461757"/>
          </a:xfrm>
          <a:prstGeom prst="rect">
            <a:avLst/>
          </a:prstGeom>
        </p:spPr>
        <p:txBody>
          <a:bodyP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r>
              <a:rPr lang="it-IT" sz="1800" b="1" dirty="0" smtClean="0"/>
              <a:t>E’ uno dei sei astronauti ESA.</a:t>
            </a:r>
            <a:r>
              <a:rPr lang="it-IT" sz="1800" dirty="0" smtClean="0"/>
              <a:t> Nel 2014 Samantha ha trascorso quasi 200 giorni a bordo della Stazione Spaziale Internazionale, tornando sulla Terra l’11 giugno 2015 e conseguendo il </a:t>
            </a:r>
            <a:r>
              <a:rPr lang="it-IT" sz="1800" b="1" dirty="0" smtClean="0"/>
              <a:t>record europeo e il record femminile </a:t>
            </a:r>
            <a:r>
              <a:rPr lang="it-IT" sz="1800" dirty="0" smtClean="0"/>
              <a:t>di permanenza nello spazio in un singolo volo</a:t>
            </a:r>
            <a:endParaRPr lang="it-IT" sz="1800" dirty="0"/>
          </a:p>
        </p:txBody>
      </p:sp>
      <p:pic>
        <p:nvPicPr>
          <p:cNvPr id="4" name="Picture 2" descr="isultati immagini per samantha cristoforet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59" y="1360487"/>
            <a:ext cx="5805629" cy="387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282066"/>
      </p:ext>
    </p:extLst>
  </p:cSld>
  <p:clrMapOvr>
    <a:masterClrMapping/>
  </p:clrMapOvr>
  <mc:AlternateContent xmlns:mc="http://schemas.openxmlformats.org/markup-compatibility/2006" xmlns:p14="http://schemas.microsoft.com/office/powerpoint/2010/main">
    <mc:Choice Requires="p14">
      <p:transition spd="slow" p14:dur="2000" advTm="9086"/>
    </mc:Choice>
    <mc:Fallback xmlns="">
      <p:transition spd="slow" advTm="9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75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a:extLst>
              <a:ext uri="{FF2B5EF4-FFF2-40B4-BE49-F238E27FC236}">
                <a16:creationId xmlns="" xmlns:a16="http://schemas.microsoft.com/office/drawing/2014/main" id="{5A8E1E19-88C5-E546-A471-BD1AA321049E}"/>
              </a:ext>
            </a:extLst>
          </p:cNvPr>
          <p:cNvSpPr>
            <a:spLocks noGrp="1"/>
          </p:cNvSpPr>
          <p:nvPr>
            <p:ph type="body" sz="half" idx="2"/>
          </p:nvPr>
        </p:nvSpPr>
        <p:spPr/>
        <p:txBody>
          <a:bodyPr>
            <a:normAutofit/>
          </a:bodyPr>
          <a:lstStyle/>
          <a:p>
            <a:r>
              <a:rPr lang="it-IT" sz="2400"/>
              <a:t>Kamala Harris è una politica statunitense, 49° vicepresidente degli USA dal 20 Gennaio 2021</a:t>
            </a:r>
          </a:p>
        </p:txBody>
      </p:sp>
      <p:pic>
        <p:nvPicPr>
          <p:cNvPr id="2" name="Immagine 2">
            <a:extLst>
              <a:ext uri="{FF2B5EF4-FFF2-40B4-BE49-F238E27FC236}">
                <a16:creationId xmlns="" xmlns:a16="http://schemas.microsoft.com/office/drawing/2014/main" id="{31C8E16D-42E2-3C4E-B14C-3EF1BD4481C4}"/>
              </a:ext>
            </a:extLst>
          </p:cNvPr>
          <p:cNvPicPr>
            <a:picLocks noGrp="1" noChangeAspect="1"/>
          </p:cNvPicPr>
          <p:nvPr>
            <p:ph idx="1"/>
          </p:nvPr>
        </p:nvPicPr>
        <p:blipFill>
          <a:blip r:embed="rId2"/>
          <a:stretch>
            <a:fillRect/>
          </a:stretch>
        </p:blipFill>
        <p:spPr>
          <a:xfrm>
            <a:off x="697877" y="800966"/>
            <a:ext cx="5398123" cy="4859877"/>
          </a:xfrm>
        </p:spPr>
      </p:pic>
      <p:sp>
        <p:nvSpPr>
          <p:cNvPr id="13" name="Titolo 12">
            <a:extLst>
              <a:ext uri="{FF2B5EF4-FFF2-40B4-BE49-F238E27FC236}">
                <a16:creationId xmlns="" xmlns:a16="http://schemas.microsoft.com/office/drawing/2014/main" id="{AAF1A5DA-1225-9447-82F0-78D5A6D41D90}"/>
              </a:ext>
            </a:extLst>
          </p:cNvPr>
          <p:cNvSpPr>
            <a:spLocks noGrp="1"/>
          </p:cNvSpPr>
          <p:nvPr>
            <p:ph type="title"/>
          </p:nvPr>
        </p:nvSpPr>
        <p:spPr/>
        <p:txBody>
          <a:bodyPr/>
          <a:lstStyle/>
          <a:p>
            <a:r>
              <a:rPr lang="it-IT"/>
              <a:t>KAMALA HARRIS</a:t>
            </a:r>
          </a:p>
        </p:txBody>
      </p:sp>
    </p:spTree>
    <p:extLst>
      <p:ext uri="{BB962C8B-B14F-4D97-AF65-F5344CB8AC3E}">
        <p14:creationId xmlns:p14="http://schemas.microsoft.com/office/powerpoint/2010/main" val="1316177345"/>
      </p:ext>
    </p:extLst>
  </p:cSld>
  <p:clrMapOvr>
    <a:masterClrMapping/>
  </p:clrMapOvr>
  <mc:AlternateContent xmlns:mc="http://schemas.openxmlformats.org/markup-compatibility/2006" xmlns:p14="http://schemas.microsoft.com/office/powerpoint/2010/main">
    <mc:Choice Requires="p14">
      <p:transition spd="slow" p14:dur="2000" advTm="8684"/>
    </mc:Choice>
    <mc:Fallback xmlns="">
      <p:transition spd="slow" advTm="868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678" y="382385"/>
            <a:ext cx="10178322" cy="1141615"/>
          </a:xfrm>
        </p:spPr>
        <p:txBody>
          <a:bodyPr/>
          <a:lstStyle/>
          <a:p>
            <a:r>
              <a:rPr lang="it-IT"/>
              <a:t>Quanti luoghi comuni</a:t>
            </a:r>
            <a:r>
              <a:rPr lang="mr-IN"/>
              <a:t>…</a:t>
            </a:r>
            <a:endParaRPr lang="it-IT"/>
          </a:p>
        </p:txBody>
      </p:sp>
      <p:sp>
        <p:nvSpPr>
          <p:cNvPr id="5" name="CasellaDiTesto 4"/>
          <p:cNvSpPr txBox="1"/>
          <p:nvPr/>
        </p:nvSpPr>
        <p:spPr>
          <a:xfrm>
            <a:off x="1280759" y="3130916"/>
            <a:ext cx="3822583"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sz="2800">
                <a:latin typeface="Al Bayan Plain" charset="-78"/>
                <a:ea typeface="Al Bayan Plain" charset="-78"/>
                <a:cs typeface="Al Bayan Plain" charset="-78"/>
              </a:rPr>
              <a:t>   </a:t>
            </a:r>
            <a:r>
              <a:rPr lang="it-IT" sz="2800" u="sng">
                <a:latin typeface="Al Bayan Plain" charset="-78"/>
                <a:ea typeface="Al Bayan Plain" charset="-78"/>
                <a:cs typeface="Al Bayan Plain" charset="-78"/>
              </a:rPr>
              <a:t>Alcuni mestieri non sono adatti alle donne</a:t>
            </a:r>
            <a:endParaRPr lang="it-IT" sz="2800">
              <a:latin typeface="Al Bayan Plain" charset="-78"/>
              <a:ea typeface="Al Bayan Plain" charset="-78"/>
              <a:cs typeface="Al Bayan Plain" charset="-78"/>
            </a:endParaRPr>
          </a:p>
        </p:txBody>
      </p:sp>
      <p:sp>
        <p:nvSpPr>
          <p:cNvPr id="7" name="CasellaDiTesto 6"/>
          <p:cNvSpPr txBox="1"/>
          <p:nvPr/>
        </p:nvSpPr>
        <p:spPr>
          <a:xfrm>
            <a:off x="2350690" y="1270095"/>
            <a:ext cx="947594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sz="3600" i="1">
                <a:latin typeface="Casual" charset="0"/>
                <a:ea typeface="Casual" charset="0"/>
                <a:cs typeface="Casual" charset="0"/>
              </a:rPr>
              <a:t>«Le donne sono più forti degli uomini…»</a:t>
            </a:r>
          </a:p>
        </p:txBody>
      </p:sp>
      <p:sp>
        <p:nvSpPr>
          <p:cNvPr id="8" name="CasellaDiTesto 7"/>
          <p:cNvSpPr txBox="1"/>
          <p:nvPr/>
        </p:nvSpPr>
        <p:spPr>
          <a:xfrm>
            <a:off x="1073527" y="5551349"/>
            <a:ext cx="9043791"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sz="2800" i="1" dirty="0">
                <a:latin typeface="Copperplate Gothic Bold" charset="0"/>
                <a:ea typeface="Copperplate Gothic Bold" charset="0"/>
                <a:cs typeface="Copperplate Gothic Bold" charset="0"/>
              </a:rPr>
              <a:t>Le donne sono  più brave degli uomini ad occuparsi della casa..</a:t>
            </a:r>
          </a:p>
        </p:txBody>
      </p:sp>
      <p:pic>
        <p:nvPicPr>
          <p:cNvPr id="2050" name="Picture 2" descr="isultati immagini per immagini stereotipo do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880" y="2575401"/>
            <a:ext cx="5074753" cy="28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20003"/>
      </p:ext>
    </p:extLst>
  </p:cSld>
  <p:clrMapOvr>
    <a:masterClrMapping/>
  </p:clrMapOvr>
  <mc:AlternateContent xmlns:mc="http://schemas.openxmlformats.org/markup-compatibility/2006" xmlns:p14="http://schemas.microsoft.com/office/powerpoint/2010/main">
    <mc:Choice Requires="p14">
      <p:transition spd="slow" p14:dur="2000" advTm="10933"/>
    </mc:Choice>
    <mc:Fallback xmlns="">
      <p:transition spd="slow" advTm="10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750"/>
                                        <p:tgtEl>
                                          <p:spTgt spid="2"/>
                                        </p:tgtEl>
                                      </p:cBhvr>
                                    </p:animEffect>
                                  </p:childTnLst>
                                </p:cTn>
                              </p:par>
                            </p:childTnLst>
                          </p:cTn>
                        </p:par>
                        <p:par>
                          <p:cTn id="8" fill="hold">
                            <p:stCondLst>
                              <p:cond delay="1750"/>
                            </p:stCondLst>
                            <p:childTnLst>
                              <p:par>
                                <p:cTn id="9" presetID="6" presetClass="emph" presetSubtype="0" fill="hold" grpId="0" nodeType="afterEffect">
                                  <p:stCondLst>
                                    <p:cond delay="0"/>
                                  </p:stCondLst>
                                  <p:childTnLst>
                                    <p:animScale>
                                      <p:cBhvr>
                                        <p:cTn id="10" dur="3000" fill="hold"/>
                                        <p:tgtEl>
                                          <p:spTgt spid="7"/>
                                        </p:tgtEl>
                                      </p:cBhvr>
                                      <p:by x="150000" y="150000"/>
                                    </p:animScale>
                                  </p:childTnLst>
                                </p:cTn>
                              </p:par>
                            </p:childTnLst>
                          </p:cTn>
                        </p:par>
                        <p:par>
                          <p:cTn id="11" fill="hold">
                            <p:stCondLst>
                              <p:cond delay="4750"/>
                            </p:stCondLst>
                            <p:childTnLst>
                              <p:par>
                                <p:cTn id="12" presetID="6" presetClass="emph" presetSubtype="0" fill="hold" grpId="0" nodeType="afterEffect">
                                  <p:stCondLst>
                                    <p:cond delay="0"/>
                                  </p:stCondLst>
                                  <p:childTnLst>
                                    <p:animScale>
                                      <p:cBhvr>
                                        <p:cTn id="13" dur="3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Greta </a:t>
            </a:r>
            <a:r>
              <a:rPr lang="it-IT" err="1"/>
              <a:t>thumberg</a:t>
            </a:r>
            <a:endParaRPr lang="it-IT"/>
          </a:p>
        </p:txBody>
      </p:sp>
      <p:sp>
        <p:nvSpPr>
          <p:cNvPr id="4" name="Segnaposto testo 3"/>
          <p:cNvSpPr>
            <a:spLocks noGrp="1"/>
          </p:cNvSpPr>
          <p:nvPr>
            <p:ph type="body" sz="half" idx="2"/>
          </p:nvPr>
        </p:nvSpPr>
        <p:spPr/>
        <p:txBody>
          <a:bodyPr>
            <a:normAutofit/>
          </a:bodyPr>
          <a:lstStyle/>
          <a:p>
            <a:r>
              <a:rPr lang="it-IT" sz="2000"/>
              <a:t>Ha scosso il mondo intero e ha coinvolto migliaia di ragazzi nella lotta ai cambiamenti climatici!</a:t>
            </a:r>
          </a:p>
        </p:txBody>
      </p:sp>
      <p:pic>
        <p:nvPicPr>
          <p:cNvPr id="14340" name="Picture 4" descr="isultati immagini per greta thunber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2238" y="457199"/>
            <a:ext cx="4547285" cy="591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254979"/>
      </p:ext>
    </p:extLst>
  </p:cSld>
  <p:clrMapOvr>
    <a:masterClrMapping/>
  </p:clrMapOvr>
  <mc:AlternateContent xmlns:mc="http://schemas.openxmlformats.org/markup-compatibility/2006" xmlns:p14="http://schemas.microsoft.com/office/powerpoint/2010/main">
    <mc:Choice Requires="p14">
      <p:transition spd="slow" p14:dur="2000" advTm="9312"/>
    </mc:Choice>
    <mc:Fallback xmlns="">
      <p:transition spd="slow" advTm="9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Rita levi </a:t>
            </a:r>
            <a:r>
              <a:rPr lang="it-IT" err="1"/>
              <a:t>montalcini</a:t>
            </a:r>
            <a:endParaRPr lang="it-IT"/>
          </a:p>
        </p:txBody>
      </p:sp>
      <p:sp>
        <p:nvSpPr>
          <p:cNvPr id="4" name="Segnaposto testo 3"/>
          <p:cNvSpPr>
            <a:spLocks noGrp="1"/>
          </p:cNvSpPr>
          <p:nvPr>
            <p:ph type="body" sz="half" idx="2"/>
          </p:nvPr>
        </p:nvSpPr>
        <p:spPr/>
        <p:txBody>
          <a:bodyPr>
            <a:normAutofit/>
          </a:bodyPr>
          <a:lstStyle/>
          <a:p>
            <a:r>
              <a:rPr lang="it-IT" sz="1800"/>
              <a:t>E’ stata l’unica donna italiana ad aver vinto un Premio Nobel scientifico. nel 1954, insieme al suo collaboratore scopre una proteina coinvolta nello sviluppo del sistema nervoso. Per questa scoperta nel 1986 Rita Levi Montalcini e Stanley Cohen otterranno il Premio Nobel. </a:t>
            </a:r>
          </a:p>
        </p:txBody>
      </p:sp>
      <p:pic>
        <p:nvPicPr>
          <p:cNvPr id="15362" name="Picture 2" descr="mmagine correla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9595" y="352338"/>
            <a:ext cx="3759799" cy="635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475677"/>
      </p:ext>
    </p:extLst>
  </p:cSld>
  <p:clrMapOvr>
    <a:masterClrMapping/>
  </p:clrMapOvr>
  <mc:AlternateContent xmlns:mc="http://schemas.openxmlformats.org/markup-compatibility/2006" xmlns:p14="http://schemas.microsoft.com/office/powerpoint/2010/main">
    <mc:Choice Requires="p14">
      <p:transition spd="slow" p14:dur="2000" advTm="9350"/>
    </mc:Choice>
    <mc:Fallback xmlns="">
      <p:transition spd="slow" advTm="9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mbolo &quot;divieto&quot; 7"/>
          <p:cNvSpPr/>
          <p:nvPr/>
        </p:nvSpPr>
        <p:spPr>
          <a:xfrm>
            <a:off x="2576107" y="3796699"/>
            <a:ext cx="2292456" cy="21716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Nuvola 5"/>
          <p:cNvSpPr/>
          <p:nvPr/>
        </p:nvSpPr>
        <p:spPr>
          <a:xfrm>
            <a:off x="2636237" y="1155528"/>
            <a:ext cx="4061125" cy="160637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1037963" y="370700"/>
            <a:ext cx="9024265" cy="584775"/>
          </a:xfrm>
          <a:prstGeom prst="rect">
            <a:avLst/>
          </a:prstGeom>
          <a:noFill/>
        </p:spPr>
        <p:txBody>
          <a:bodyPr wrap="none" rtlCol="0">
            <a:spAutoFit/>
          </a:bodyPr>
          <a:lstStyle/>
          <a:p>
            <a:r>
              <a:rPr lang="mr-IN" sz="3200">
                <a:cs typeface="+mj-cs"/>
              </a:rPr>
              <a:t>…</a:t>
            </a:r>
            <a:r>
              <a:rPr lang="it-IT" sz="3200">
                <a:cs typeface="+mj-cs"/>
              </a:rPr>
              <a:t>e quindi, quando qualcuno ti dirà che una donna</a:t>
            </a:r>
            <a:r>
              <a:rPr lang="mr-IN" sz="3200">
                <a:cs typeface="+mj-cs"/>
              </a:rPr>
              <a:t>…</a:t>
            </a:r>
            <a:r>
              <a:rPr lang="it-IT" sz="3200">
                <a:cs typeface="+mj-cs"/>
              </a:rPr>
              <a:t>.</a:t>
            </a:r>
          </a:p>
        </p:txBody>
      </p:sp>
      <p:sp>
        <p:nvSpPr>
          <p:cNvPr id="3" name="Rettangolo 2"/>
          <p:cNvSpPr/>
          <p:nvPr/>
        </p:nvSpPr>
        <p:spPr>
          <a:xfrm>
            <a:off x="2636237" y="1622332"/>
            <a:ext cx="3953903" cy="923330"/>
          </a:xfrm>
          <a:prstGeom prst="rect">
            <a:avLst/>
          </a:prstGeom>
          <a:noFill/>
        </p:spPr>
        <p:txBody>
          <a:bodyPr wrap="none" lIns="91440" tIns="45720" rIns="91440" bIns="45720">
            <a:prstTxWarp prst="textPlain">
              <a:avLst/>
            </a:prstTxWarp>
            <a:spAutoFit/>
          </a:bodyPr>
          <a:lstStyle/>
          <a:p>
            <a:pPr algn="ctr"/>
            <a:r>
              <a:rPr lang="it-IT" sz="5400" b="0" cap="none" spc="0">
                <a:ln w="0"/>
                <a:solidFill>
                  <a:schemeClr val="tx1"/>
                </a:solidFill>
                <a:effectLst>
                  <a:outerShdw blurRad="38100" dist="19050" dir="2700000" algn="tl" rotWithShape="0">
                    <a:schemeClr val="dk1">
                      <a:alpha val="40000"/>
                    </a:schemeClr>
                  </a:outerShdw>
                </a:effectLst>
              </a:rPr>
              <a:t>Non può!!</a:t>
            </a:r>
          </a:p>
        </p:txBody>
      </p:sp>
      <p:sp>
        <p:nvSpPr>
          <p:cNvPr id="4" name="Rettangolo 3"/>
          <p:cNvSpPr/>
          <p:nvPr/>
        </p:nvSpPr>
        <p:spPr>
          <a:xfrm>
            <a:off x="1838615" y="4240080"/>
            <a:ext cx="4751525" cy="923330"/>
          </a:xfrm>
          <a:prstGeom prst="rect">
            <a:avLst/>
          </a:prstGeom>
          <a:noFill/>
        </p:spPr>
        <p:txBody>
          <a:bodyPr wrap="square" lIns="91440" tIns="45720" rIns="91440" bIns="45720">
            <a:spAutoFit/>
          </a:bodyPr>
          <a:lstStyle/>
          <a:p>
            <a:pPr algn="ctr"/>
            <a:r>
              <a:rPr lang="it-IT"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Non riesce</a:t>
            </a:r>
            <a:r>
              <a:rPr lang="mr-I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r>
              <a:rPr lang="it-IT"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
        <p:nvSpPr>
          <p:cNvPr id="7" name="Saetta 6"/>
          <p:cNvSpPr/>
          <p:nvPr/>
        </p:nvSpPr>
        <p:spPr>
          <a:xfrm>
            <a:off x="6820930" y="2761907"/>
            <a:ext cx="3781167" cy="2069585"/>
          </a:xfrm>
          <a:prstGeom prst="lightningBol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567999" y="2967335"/>
            <a:ext cx="3652731" cy="923330"/>
          </a:xfrm>
          <a:prstGeom prst="rect">
            <a:avLst/>
          </a:prstGeom>
          <a:noFill/>
        </p:spPr>
        <p:txBody>
          <a:bodyPr wrap="none" lIns="91440" tIns="45720" rIns="91440" bIns="45720">
            <a:spAutoFit/>
          </a:bodyPr>
          <a:lstStyle/>
          <a:p>
            <a:pPr algn="ctr"/>
            <a:r>
              <a:rPr lang="it-IT" sz="5400" b="1" cap="none" spc="0">
                <a:ln w="12700">
                  <a:solidFill>
                    <a:schemeClr val="accent5"/>
                  </a:solidFill>
                  <a:prstDash val="solid"/>
                </a:ln>
                <a:pattFill prst="ltDnDiag">
                  <a:fgClr>
                    <a:schemeClr val="accent5">
                      <a:lumMod val="60000"/>
                      <a:lumOff val="40000"/>
                    </a:schemeClr>
                  </a:fgClr>
                  <a:bgClr>
                    <a:schemeClr val="bg1"/>
                  </a:bgClr>
                </a:pattFill>
                <a:effectLst/>
              </a:rPr>
              <a:t>Non deve..</a:t>
            </a:r>
          </a:p>
        </p:txBody>
      </p:sp>
      <p:sp>
        <p:nvSpPr>
          <p:cNvPr id="9" name="CasellaDiTesto 8"/>
          <p:cNvSpPr txBox="1"/>
          <p:nvPr/>
        </p:nvSpPr>
        <p:spPr>
          <a:xfrm>
            <a:off x="5572897" y="5634681"/>
            <a:ext cx="3239413" cy="523220"/>
          </a:xfrm>
          <a:prstGeom prst="rect">
            <a:avLst/>
          </a:prstGeom>
          <a:noFill/>
        </p:spPr>
        <p:txBody>
          <a:bodyPr wrap="none" rtlCol="0">
            <a:spAutoFit/>
          </a:bodyPr>
          <a:lstStyle/>
          <a:p>
            <a:r>
              <a:rPr lang="it-IT" sz="2800">
                <a:solidFill>
                  <a:srgbClr val="FF0000"/>
                </a:solidFill>
                <a:cs typeface="+mj-cs"/>
              </a:rPr>
              <a:t>Tu rispondi solo</a:t>
            </a:r>
            <a:r>
              <a:rPr lang="mr-IN" sz="2800">
                <a:solidFill>
                  <a:srgbClr val="FF0000"/>
                </a:solidFill>
                <a:cs typeface="+mj-cs"/>
              </a:rPr>
              <a:t>……</a:t>
            </a:r>
            <a:endParaRPr lang="it-IT" sz="2800">
              <a:solidFill>
                <a:srgbClr val="FF0000"/>
              </a:solidFill>
              <a:cs typeface="+mj-cs"/>
            </a:endParaRPr>
          </a:p>
        </p:txBody>
      </p:sp>
    </p:spTree>
    <p:extLst>
      <p:ext uri="{BB962C8B-B14F-4D97-AF65-F5344CB8AC3E}">
        <p14:creationId xmlns:p14="http://schemas.microsoft.com/office/powerpoint/2010/main" val="1558164312"/>
      </p:ext>
    </p:extLst>
  </p:cSld>
  <p:clrMapOvr>
    <a:masterClrMapping/>
  </p:clrMapOvr>
  <mc:AlternateContent xmlns:mc="http://schemas.openxmlformats.org/markup-compatibility/2006" xmlns:p14="http://schemas.microsoft.com/office/powerpoint/2010/main">
    <mc:Choice Requires="p14">
      <p:transition spd="slow" p14:dur="2000" advTm="7870"/>
    </mc:Choice>
    <mc:Fallback xmlns="">
      <p:transition spd="slow" advTm="787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mr-IN"/>
              <a:t>…</a:t>
            </a:r>
            <a:r>
              <a:rPr lang="it-IT"/>
              <a:t>E chi te l’ha detto!!??</a:t>
            </a:r>
          </a:p>
        </p:txBody>
      </p:sp>
    </p:spTree>
    <p:extLst>
      <p:ext uri="{BB962C8B-B14F-4D97-AF65-F5344CB8AC3E}">
        <p14:creationId xmlns:p14="http://schemas.microsoft.com/office/powerpoint/2010/main" val="1742652622"/>
      </p:ext>
    </p:extLst>
  </p:cSld>
  <p:clrMapOvr>
    <a:masterClrMapping/>
  </p:clrMapOvr>
  <mc:AlternateContent xmlns:mc="http://schemas.openxmlformats.org/markup-compatibility/2006" xmlns:p14="http://schemas.microsoft.com/office/powerpoint/2010/main">
    <mc:Choice Requires="p14">
      <p:transition spd="slow" p14:dur="2000" advTm="6621"/>
    </mc:Choice>
    <mc:Fallback xmlns="">
      <p:transition spd="slow" advTm="6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21890" y="0"/>
            <a:ext cx="5979539" cy="6186309"/>
          </a:xfrm>
          <a:prstGeom prst="rect">
            <a:avLst/>
          </a:prstGeom>
          <a:noFill/>
        </p:spPr>
        <p:txBody>
          <a:bodyPr wrap="square" rtlCol="0">
            <a:spAutoFit/>
          </a:bodyPr>
          <a:lstStyle/>
          <a:p>
            <a:r>
              <a:rPr lang="it-IT" dirty="0"/>
              <a:t>Lavoro realizzato dagli alunni della classe </a:t>
            </a:r>
            <a:r>
              <a:rPr lang="it-IT" dirty="0" err="1"/>
              <a:t>lIIC</a:t>
            </a:r>
            <a:endParaRPr lang="it-IT" dirty="0"/>
          </a:p>
          <a:p>
            <a:r>
              <a:rPr lang="it-IT" dirty="0"/>
              <a:t>Scuola secondaria di I grado di Alezio</a:t>
            </a:r>
          </a:p>
          <a:p>
            <a:endParaRPr lang="it-IT" sz="2400" dirty="0"/>
          </a:p>
          <a:p>
            <a:endParaRPr lang="it-IT" sz="2400" dirty="0"/>
          </a:p>
          <a:p>
            <a:r>
              <a:rPr lang="it-IT" sz="2400" dirty="0" err="1"/>
              <a:t>Aloisi</a:t>
            </a:r>
            <a:r>
              <a:rPr lang="it-IT" sz="2400" dirty="0"/>
              <a:t> </a:t>
            </a:r>
            <a:r>
              <a:rPr lang="it-IT" sz="2400" dirty="0" smtClean="0"/>
              <a:t>Martina                 Natali </a:t>
            </a:r>
            <a:r>
              <a:rPr lang="it-IT" sz="2400" dirty="0"/>
              <a:t>Serena</a:t>
            </a:r>
          </a:p>
          <a:p>
            <a:r>
              <a:rPr lang="it-IT" sz="2400" dirty="0"/>
              <a:t>Bramato </a:t>
            </a:r>
            <a:r>
              <a:rPr lang="it-IT" sz="2400" dirty="0" smtClean="0"/>
              <a:t>Giuseppe          Piccino </a:t>
            </a:r>
            <a:r>
              <a:rPr lang="it-IT" sz="2400" dirty="0"/>
              <a:t>Maria Grazia</a:t>
            </a:r>
          </a:p>
          <a:p>
            <a:r>
              <a:rPr lang="it-IT" sz="2400" dirty="0"/>
              <a:t>Caputo Yvonne               </a:t>
            </a:r>
            <a:r>
              <a:rPr lang="it-IT" sz="2400" dirty="0" err="1"/>
              <a:t>Pizzileo</a:t>
            </a:r>
            <a:r>
              <a:rPr lang="it-IT" sz="2400" dirty="0"/>
              <a:t> Francesco</a:t>
            </a:r>
          </a:p>
          <a:p>
            <a:r>
              <a:rPr lang="it-IT" sz="2400" dirty="0"/>
              <a:t>Cortese </a:t>
            </a:r>
            <a:r>
              <a:rPr lang="it-IT" sz="2400" dirty="0" smtClean="0"/>
              <a:t>Jennifer             </a:t>
            </a:r>
            <a:r>
              <a:rPr lang="it-IT" sz="2400" dirty="0"/>
              <a:t>Ponticelli Nicholas</a:t>
            </a:r>
          </a:p>
          <a:p>
            <a:r>
              <a:rPr lang="it-IT" sz="2400" dirty="0" err="1"/>
              <a:t>Cotardo</a:t>
            </a:r>
            <a:r>
              <a:rPr lang="it-IT" sz="2400" dirty="0"/>
              <a:t> Simone             </a:t>
            </a:r>
            <a:r>
              <a:rPr lang="it-IT" sz="2400" dirty="0" err="1"/>
              <a:t>Ramundo</a:t>
            </a:r>
            <a:r>
              <a:rPr lang="it-IT" sz="2400" dirty="0"/>
              <a:t> Nicolò</a:t>
            </a:r>
          </a:p>
          <a:p>
            <a:r>
              <a:rPr lang="it-IT" sz="2400" dirty="0"/>
              <a:t>De </a:t>
            </a:r>
            <a:r>
              <a:rPr lang="it-IT" sz="2400" dirty="0" err="1"/>
              <a:t>Matteis</a:t>
            </a:r>
            <a:r>
              <a:rPr lang="it-IT" sz="2400" dirty="0"/>
              <a:t> Giada            Restino Roberta</a:t>
            </a:r>
          </a:p>
          <a:p>
            <a:r>
              <a:rPr lang="it-IT" sz="2400" dirty="0" err="1"/>
              <a:t>Giurgola</a:t>
            </a:r>
            <a:r>
              <a:rPr lang="it-IT" sz="2400" dirty="0"/>
              <a:t> Alice                 Selvaggio Kevin</a:t>
            </a:r>
          </a:p>
          <a:p>
            <a:r>
              <a:rPr lang="it-IT" sz="2400" dirty="0"/>
              <a:t>Leo </a:t>
            </a:r>
            <a:r>
              <a:rPr lang="it-IT" sz="2400" dirty="0" smtClean="0"/>
              <a:t>Michelle                   </a:t>
            </a:r>
            <a:r>
              <a:rPr lang="it-IT" sz="2400" dirty="0"/>
              <a:t>Stanca Simone</a:t>
            </a:r>
          </a:p>
          <a:p>
            <a:r>
              <a:rPr lang="it-IT" sz="2400" dirty="0"/>
              <a:t>Manieri Vincenzo             Tarantino Martina </a:t>
            </a:r>
          </a:p>
          <a:p>
            <a:r>
              <a:rPr lang="it-IT" sz="2400" dirty="0"/>
              <a:t>Manno </a:t>
            </a:r>
            <a:r>
              <a:rPr lang="it-IT" sz="2400" dirty="0" smtClean="0"/>
              <a:t>Aldo                    Tricarico </a:t>
            </a:r>
            <a:r>
              <a:rPr lang="it-IT" sz="2400" dirty="0"/>
              <a:t>Michele </a:t>
            </a:r>
          </a:p>
          <a:p>
            <a:r>
              <a:rPr lang="it-IT" sz="2400" dirty="0"/>
              <a:t>Micelli </a:t>
            </a:r>
            <a:r>
              <a:rPr lang="it-IT" sz="2400" dirty="0" smtClean="0"/>
              <a:t>Marianna              Vantaggio Benedetta</a:t>
            </a:r>
            <a:endParaRPr lang="it-IT" sz="2400" dirty="0"/>
          </a:p>
          <a:p>
            <a:r>
              <a:rPr lang="it-IT" sz="2400" dirty="0" err="1"/>
              <a:t>Muci</a:t>
            </a:r>
            <a:r>
              <a:rPr lang="it-IT" sz="2400" dirty="0"/>
              <a:t> Riccardo</a:t>
            </a:r>
          </a:p>
          <a:p>
            <a:r>
              <a:rPr lang="it-IT" sz="2400" dirty="0"/>
              <a:t>Nastrini Syria</a:t>
            </a:r>
          </a:p>
        </p:txBody>
      </p:sp>
      <p:sp>
        <p:nvSpPr>
          <p:cNvPr id="4" name="CasellaDiTesto 3"/>
          <p:cNvSpPr txBox="1"/>
          <p:nvPr/>
        </p:nvSpPr>
        <p:spPr>
          <a:xfrm>
            <a:off x="7315200" y="5721178"/>
            <a:ext cx="2288703" cy="369332"/>
          </a:xfrm>
          <a:prstGeom prst="rect">
            <a:avLst/>
          </a:prstGeom>
          <a:noFill/>
        </p:spPr>
        <p:txBody>
          <a:bodyPr wrap="none" rtlCol="0">
            <a:spAutoFit/>
          </a:bodyPr>
          <a:lstStyle/>
          <a:p>
            <a:r>
              <a:rPr lang="it-IT"/>
              <a:t>Prof.ssa Paola Sogliano</a:t>
            </a:r>
          </a:p>
        </p:txBody>
      </p:sp>
    </p:spTree>
    <p:extLst>
      <p:ext uri="{BB962C8B-B14F-4D97-AF65-F5344CB8AC3E}">
        <p14:creationId xmlns:p14="http://schemas.microsoft.com/office/powerpoint/2010/main" val="891715924"/>
      </p:ext>
    </p:extLst>
  </p:cSld>
  <p:clrMapOvr>
    <a:masterClrMapping/>
  </p:clrMapOvr>
  <mc:AlternateContent xmlns:mc="http://schemas.openxmlformats.org/markup-compatibility/2006" xmlns:p14="http://schemas.microsoft.com/office/powerpoint/2010/main">
    <mc:Choice Requires="p14">
      <p:transition spd="slow" p14:dur="2000" advTm="6829"/>
    </mc:Choice>
    <mc:Fallback xmlns="">
      <p:transition spd="slow" advTm="682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19801" y="606495"/>
            <a:ext cx="5273623"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it-IT" sz="2800">
                <a:solidFill>
                  <a:schemeClr val="accent3">
                    <a:lumMod val="50000"/>
                  </a:schemeClr>
                </a:solidFill>
              </a:rPr>
              <a:t>Tutte le donne desiderano sposarsi</a:t>
            </a:r>
          </a:p>
        </p:txBody>
      </p:sp>
      <p:sp>
        <p:nvSpPr>
          <p:cNvPr id="3" name="CasellaDiTesto 2"/>
          <p:cNvSpPr txBox="1"/>
          <p:nvPr/>
        </p:nvSpPr>
        <p:spPr>
          <a:xfrm>
            <a:off x="1041859" y="2864571"/>
            <a:ext cx="573266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it-IT" sz="2000">
                <a:latin typeface="Capitals" charset="0"/>
                <a:ea typeface="Capitals" charset="0"/>
                <a:cs typeface="Capitals" charset="0"/>
              </a:rPr>
              <a:t>Le donne devono stare a casa, </a:t>
            </a:r>
          </a:p>
          <a:p>
            <a:r>
              <a:rPr lang="it-IT" sz="2000">
                <a:latin typeface="Capitals" charset="0"/>
                <a:ea typeface="Capitals" charset="0"/>
                <a:cs typeface="Capitals" charset="0"/>
              </a:rPr>
              <a:t>devono guadagnare meno degli uomini</a:t>
            </a:r>
          </a:p>
        </p:txBody>
      </p:sp>
      <p:sp>
        <p:nvSpPr>
          <p:cNvPr id="5" name="CasellaDiTesto 4"/>
          <p:cNvSpPr txBox="1"/>
          <p:nvPr/>
        </p:nvSpPr>
        <p:spPr>
          <a:xfrm>
            <a:off x="1305025" y="4451842"/>
            <a:ext cx="4351867"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2400" i="1">
                <a:solidFill>
                  <a:srgbClr val="FF0000"/>
                </a:solidFill>
                <a:latin typeface="Franklin Gothic Medium" charset="0"/>
                <a:ea typeface="Franklin Gothic Medium" charset="0"/>
                <a:cs typeface="Franklin Gothic Medium" charset="0"/>
              </a:rPr>
              <a:t>Le donne non sanno lavorare </a:t>
            </a:r>
          </a:p>
          <a:p>
            <a:r>
              <a:rPr lang="it-IT" sz="2400" i="1">
                <a:solidFill>
                  <a:srgbClr val="FF0000"/>
                </a:solidFill>
                <a:latin typeface="Franklin Gothic Medium" charset="0"/>
                <a:ea typeface="Franklin Gothic Medium" charset="0"/>
                <a:cs typeface="Franklin Gothic Medium" charset="0"/>
              </a:rPr>
              <a:t>in gruppo con altre donne </a:t>
            </a:r>
          </a:p>
        </p:txBody>
      </p:sp>
      <p:sp>
        <p:nvSpPr>
          <p:cNvPr id="4" name="CasellaDiTesto 3"/>
          <p:cNvSpPr txBox="1"/>
          <p:nvPr/>
        </p:nvSpPr>
        <p:spPr>
          <a:xfrm>
            <a:off x="1655804" y="1692873"/>
            <a:ext cx="954883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2400"/>
              <a:t>Le donne amano l’arte e la letteratura, gli uomini la matematica e le scienze</a:t>
            </a:r>
          </a:p>
        </p:txBody>
      </p:sp>
      <p:pic>
        <p:nvPicPr>
          <p:cNvPr id="6" name="Immagine 6">
            <a:extLst>
              <a:ext uri="{FF2B5EF4-FFF2-40B4-BE49-F238E27FC236}">
                <a16:creationId xmlns="" xmlns:a16="http://schemas.microsoft.com/office/drawing/2014/main" id="{DCD4F458-CD9E-B044-B6DE-5A8C9551A7F5}"/>
              </a:ext>
            </a:extLst>
          </p:cNvPr>
          <p:cNvPicPr>
            <a:picLocks noChangeAspect="1"/>
          </p:cNvPicPr>
          <p:nvPr/>
        </p:nvPicPr>
        <p:blipFill>
          <a:blip r:embed="rId2"/>
          <a:stretch>
            <a:fillRect/>
          </a:stretch>
        </p:blipFill>
        <p:spPr>
          <a:xfrm>
            <a:off x="7018612" y="2506767"/>
            <a:ext cx="4779356" cy="3463727"/>
          </a:xfrm>
          <a:prstGeom prst="rect">
            <a:avLst/>
          </a:prstGeom>
        </p:spPr>
      </p:pic>
    </p:spTree>
    <p:extLst>
      <p:ext uri="{BB962C8B-B14F-4D97-AF65-F5344CB8AC3E}">
        <p14:creationId xmlns:p14="http://schemas.microsoft.com/office/powerpoint/2010/main" val="1687591289"/>
      </p:ext>
    </p:extLst>
  </p:cSld>
  <p:clrMapOvr>
    <a:masterClrMapping/>
  </p:clrMapOvr>
  <mc:AlternateContent xmlns:mc="http://schemas.openxmlformats.org/markup-compatibility/2006" xmlns:p14="http://schemas.microsoft.com/office/powerpoint/2010/main">
    <mc:Choice Requires="p14">
      <p:transition spd="slow" p14:dur="2000" advTm="13638"/>
    </mc:Choice>
    <mc:Fallback xmlns="">
      <p:transition spd="slow" advTm="13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750" fill="hold"/>
                                        <p:tgtEl>
                                          <p:spTgt spid="2"/>
                                        </p:tgtEl>
                                        <p:attrNameLst>
                                          <p:attrName>ppt_w</p:attrName>
                                        </p:attrNameLst>
                                      </p:cBhvr>
                                      <p:tavLst>
                                        <p:tav tm="0">
                                          <p:val>
                                            <p:strVal val="#ppt_w*0.70"/>
                                          </p:val>
                                        </p:tav>
                                        <p:tav tm="100000">
                                          <p:val>
                                            <p:strVal val="#ppt_w"/>
                                          </p:val>
                                        </p:tav>
                                      </p:tavLst>
                                    </p:anim>
                                    <p:anim calcmode="lin" valueType="num">
                                      <p:cBhvr>
                                        <p:cTn id="8" dur="2750" fill="hold"/>
                                        <p:tgtEl>
                                          <p:spTgt spid="2"/>
                                        </p:tgtEl>
                                        <p:attrNameLst>
                                          <p:attrName>ppt_h</p:attrName>
                                        </p:attrNameLst>
                                      </p:cBhvr>
                                      <p:tavLst>
                                        <p:tav tm="0">
                                          <p:val>
                                            <p:strVal val="#ppt_h"/>
                                          </p:val>
                                        </p:tav>
                                        <p:tav tm="100000">
                                          <p:val>
                                            <p:strVal val="#ppt_h"/>
                                          </p:val>
                                        </p:tav>
                                      </p:tavLst>
                                    </p:anim>
                                    <p:animEffect transition="in" filter="fade">
                                      <p:cBhvr>
                                        <p:cTn id="9" dur="2750"/>
                                        <p:tgtEl>
                                          <p:spTgt spid="2"/>
                                        </p:tgtEl>
                                      </p:cBhvr>
                                    </p:animEffect>
                                  </p:childTnLst>
                                </p:cTn>
                              </p:par>
                            </p:childTnLst>
                          </p:cTn>
                        </p:par>
                        <p:par>
                          <p:cTn id="10" fill="hold">
                            <p:stCondLst>
                              <p:cond delay="2750"/>
                            </p:stCondLst>
                            <p:childTnLst>
                              <p:par>
                                <p:cTn id="11" presetID="1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ppt_y</p:attrName>
                                        </p:attrNameLst>
                                      </p:cBhvr>
                                      <p:tavLst>
                                        <p:tav tm="0">
                                          <p:val>
                                            <p:strVal val="#ppt_y+#ppt_h*1.125000"/>
                                          </p:val>
                                        </p:tav>
                                        <p:tav tm="100000">
                                          <p:val>
                                            <p:strVal val="#ppt_y"/>
                                          </p:val>
                                        </p:tav>
                                      </p:tavLst>
                                    </p:anim>
                                    <p:animEffect transition="in" filter="wipe(up)">
                                      <p:cBhvr>
                                        <p:cTn id="14" dur="3000"/>
                                        <p:tgtEl>
                                          <p:spTgt spid="4"/>
                                        </p:tgtEl>
                                      </p:cBhvr>
                                    </p:animEffect>
                                  </p:childTnLst>
                                </p:cTn>
                              </p:par>
                            </p:childTnLst>
                          </p:cTn>
                        </p:par>
                        <p:par>
                          <p:cTn id="15" fill="hold">
                            <p:stCondLst>
                              <p:cond delay="5750"/>
                            </p:stCondLst>
                            <p:childTnLst>
                              <p:par>
                                <p:cTn id="16" presetID="14"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2750"/>
                                        <p:tgtEl>
                                          <p:spTgt spid="3"/>
                                        </p:tgtEl>
                                      </p:cBhvr>
                                    </p:animEffect>
                                  </p:childTnLst>
                                </p:cTn>
                              </p:par>
                            </p:childTnLst>
                          </p:cTn>
                        </p:par>
                        <p:par>
                          <p:cTn id="19" fill="hold">
                            <p:stCondLst>
                              <p:cond delay="8500"/>
                            </p:stCondLst>
                            <p:childTnLst>
                              <p:par>
                                <p:cTn id="20" presetID="9"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0007" y="113443"/>
            <a:ext cx="10178322" cy="1492132"/>
          </a:xfrm>
        </p:spPr>
        <p:txBody>
          <a:bodyPr/>
          <a:lstStyle/>
          <a:p>
            <a:pPr algn="ctr"/>
            <a:r>
              <a:rPr lang="it-IT" dirty="0" smtClean="0"/>
              <a:t>Così simili</a:t>
            </a:r>
            <a:r>
              <a:rPr lang="mr-IN" dirty="0" smtClean="0"/>
              <a:t>…</a:t>
            </a:r>
            <a:r>
              <a:rPr lang="it-IT" dirty="0" smtClean="0"/>
              <a:t>.e così diversi</a:t>
            </a:r>
            <a:br>
              <a:rPr lang="it-IT" dirty="0" smtClean="0"/>
            </a:br>
            <a:r>
              <a:rPr lang="it-IT" sz="1800" dirty="0" smtClean="0"/>
              <a:t>stessi mestieri ma retribuzioni differenti!</a:t>
            </a:r>
            <a:endParaRPr lang="it-IT" dirty="0"/>
          </a:p>
        </p:txBody>
      </p:sp>
      <p:pic>
        <p:nvPicPr>
          <p:cNvPr id="3" name="Immagine 3">
            <a:extLst>
              <a:ext uri="{FF2B5EF4-FFF2-40B4-BE49-F238E27FC236}">
                <a16:creationId xmlns="" xmlns:a16="http://schemas.microsoft.com/office/drawing/2014/main" id="{326562F6-36F8-3C43-BAB2-524931704551}"/>
              </a:ext>
            </a:extLst>
          </p:cNvPr>
          <p:cNvPicPr>
            <a:picLocks noChangeAspect="1"/>
          </p:cNvPicPr>
          <p:nvPr/>
        </p:nvPicPr>
        <p:blipFill>
          <a:blip r:embed="rId2"/>
          <a:stretch>
            <a:fillRect/>
          </a:stretch>
        </p:blipFill>
        <p:spPr>
          <a:xfrm>
            <a:off x="1601301" y="1306824"/>
            <a:ext cx="3952334" cy="5299894"/>
          </a:xfrm>
          <a:prstGeom prst="rect">
            <a:avLst/>
          </a:prstGeom>
        </p:spPr>
      </p:pic>
    </p:spTree>
    <p:extLst>
      <p:ext uri="{BB962C8B-B14F-4D97-AF65-F5344CB8AC3E}">
        <p14:creationId xmlns:p14="http://schemas.microsoft.com/office/powerpoint/2010/main" val="75903543"/>
      </p:ext>
    </p:extLst>
  </p:cSld>
  <p:clrMapOvr>
    <a:masterClrMapping/>
  </p:clrMapOvr>
  <mc:AlternateContent xmlns:mc="http://schemas.openxmlformats.org/markup-compatibility/2006" xmlns:p14="http://schemas.microsoft.com/office/powerpoint/2010/main">
    <mc:Choice Requires="p14">
      <p:transition spd="slow" p14:dur="2000" advTm="10828"/>
    </mc:Choice>
    <mc:Fallback xmlns="">
      <p:transition spd="slow" advTm="10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 xmlns:a16="http://schemas.microsoft.com/office/drawing/2014/main" id="{10088685-F7C1-814A-9946-BE16E425272C}"/>
              </a:ext>
            </a:extLst>
          </p:cNvPr>
          <p:cNvPicPr>
            <a:picLocks noChangeAspect="1"/>
          </p:cNvPicPr>
          <p:nvPr/>
        </p:nvPicPr>
        <p:blipFill>
          <a:blip r:embed="rId2"/>
          <a:stretch>
            <a:fillRect/>
          </a:stretch>
        </p:blipFill>
        <p:spPr>
          <a:xfrm>
            <a:off x="1134927" y="296448"/>
            <a:ext cx="6988123" cy="5723656"/>
          </a:xfrm>
          <a:prstGeom prst="rect">
            <a:avLst/>
          </a:prstGeom>
        </p:spPr>
      </p:pic>
      <p:sp>
        <p:nvSpPr>
          <p:cNvPr id="3" name="CasellaDiTesto 2">
            <a:extLst>
              <a:ext uri="{FF2B5EF4-FFF2-40B4-BE49-F238E27FC236}">
                <a16:creationId xmlns="" xmlns:a16="http://schemas.microsoft.com/office/drawing/2014/main" id="{75E2982D-FCA4-4AE7-B3AE-5209FCEF9923}"/>
              </a:ext>
            </a:extLst>
          </p:cNvPr>
          <p:cNvSpPr txBox="1"/>
          <p:nvPr/>
        </p:nvSpPr>
        <p:spPr>
          <a:xfrm>
            <a:off x="8385844" y="466761"/>
            <a:ext cx="315515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800"/>
              <a:t>Non si riesce a credere che vengano ancora dette cose del genere!!</a:t>
            </a:r>
            <a:endParaRPr lang="it-IT"/>
          </a:p>
        </p:txBody>
      </p:sp>
    </p:spTree>
    <p:extLst>
      <p:ext uri="{BB962C8B-B14F-4D97-AF65-F5344CB8AC3E}">
        <p14:creationId xmlns:p14="http://schemas.microsoft.com/office/powerpoint/2010/main" val="1954131603"/>
      </p:ext>
    </p:extLst>
  </p:cSld>
  <p:clrMapOvr>
    <a:masterClrMapping/>
  </p:clrMapOvr>
  <mc:AlternateContent xmlns:mc="http://schemas.openxmlformats.org/markup-compatibility/2006" xmlns:p14="http://schemas.microsoft.com/office/powerpoint/2010/main">
    <mc:Choice Requires="p14">
      <p:transition spd="slow" p14:dur="2000" advTm="11778"/>
    </mc:Choice>
    <mc:Fallback xmlns="">
      <p:transition spd="slow" advTm="1177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sultati immagini per pregiudizi do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420" y="617838"/>
            <a:ext cx="8739508" cy="491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79212"/>
      </p:ext>
    </p:extLst>
  </p:cSld>
  <p:clrMapOvr>
    <a:masterClrMapping/>
  </p:clrMapOvr>
  <mc:AlternateContent xmlns:mc="http://schemas.openxmlformats.org/markup-compatibility/2006" xmlns:p14="http://schemas.microsoft.com/office/powerpoint/2010/main">
    <mc:Choice Requires="p14">
      <p:transition spd="slow" p14:dur="2000" advTm="6786"/>
    </mc:Choice>
    <mc:Fallback xmlns="">
      <p:transition spd="slow" advTm="678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70495" y="403505"/>
            <a:ext cx="8162357" cy="2447788"/>
          </a:xfrm>
        </p:spPr>
        <p:txBody>
          <a:bodyPr/>
          <a:lstStyle/>
          <a:p>
            <a:r>
              <a:rPr lang="it-IT"/>
              <a:t>I proverbi di una voLta</a:t>
            </a:r>
            <a:r>
              <a:rPr lang="mr-IN"/>
              <a:t>…</a:t>
            </a:r>
            <a:r>
              <a:rPr lang="it-IT"/>
              <a:t>..</a:t>
            </a:r>
          </a:p>
        </p:txBody>
      </p:sp>
      <p:sp>
        <p:nvSpPr>
          <p:cNvPr id="3" name="Segnaposto testo 2"/>
          <p:cNvSpPr>
            <a:spLocks noGrp="1"/>
          </p:cNvSpPr>
          <p:nvPr>
            <p:ph type="body" idx="1"/>
          </p:nvPr>
        </p:nvSpPr>
        <p:spPr>
          <a:xfrm>
            <a:off x="2007254" y="5906865"/>
            <a:ext cx="7017488" cy="951135"/>
          </a:xfrm>
        </p:spPr>
        <p:txBody>
          <a:bodyPr/>
          <a:lstStyle/>
          <a:p>
            <a:r>
              <a:rPr lang="it-IT"/>
              <a:t>Come vengono raccontate le donne nei proverbi</a:t>
            </a:r>
            <a:r>
              <a:rPr lang="mr-IN"/>
              <a:t>…</a:t>
            </a:r>
            <a:r>
              <a:rPr lang="it-IT"/>
              <a:t>..</a:t>
            </a:r>
          </a:p>
        </p:txBody>
      </p:sp>
      <p:pic>
        <p:nvPicPr>
          <p:cNvPr id="5" name="Picture 2" descr="isultati immagini per anzi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885" y="2851293"/>
            <a:ext cx="4572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529"/>
      </p:ext>
    </p:extLst>
  </p:cSld>
  <p:clrMapOvr>
    <a:masterClrMapping/>
  </p:clrMapOvr>
  <mc:AlternateContent xmlns:mc="http://schemas.openxmlformats.org/markup-compatibility/2006" xmlns:p14="http://schemas.microsoft.com/office/powerpoint/2010/main">
    <mc:Choice Requires="p14">
      <p:transition spd="slow" p14:dur="2000" advTm="7033"/>
    </mc:Choice>
    <mc:Fallback xmlns="">
      <p:transition spd="slow" advTm="703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421351" y="1394818"/>
            <a:ext cx="8728673" cy="923330"/>
          </a:xfrm>
          <a:prstGeom prst="rect">
            <a:avLst/>
          </a:prstGeom>
          <a:noFill/>
        </p:spPr>
        <p:txBody>
          <a:bodyPr wrap="none" lIns="91440" tIns="45720" rIns="91440" bIns="45720">
            <a:spAutoFit/>
          </a:bodyPr>
          <a:lstStyle/>
          <a:p>
            <a:pPr algn="ctr"/>
            <a:r>
              <a:rPr lang="it-IT" sz="5400" b="0" cap="none" spc="0">
                <a:ln w="0"/>
                <a:solidFill>
                  <a:schemeClr val="accent1"/>
                </a:solidFill>
                <a:effectLst>
                  <a:outerShdw blurRad="38100" dist="25400" dir="5400000" algn="ctr" rotWithShape="0">
                    <a:srgbClr val="6E747A">
                      <a:alpha val="43000"/>
                    </a:srgbClr>
                  </a:outerShdw>
                </a:effectLst>
              </a:rPr>
              <a:t>Chi dice donna</a:t>
            </a:r>
            <a:r>
              <a:rPr lang="mr-IN" sz="5400" b="0" cap="none" spc="0" dirty="0">
                <a:ln w="0"/>
                <a:solidFill>
                  <a:schemeClr val="accent1"/>
                </a:solidFill>
                <a:effectLst>
                  <a:outerShdw blurRad="38100" dist="25400" dir="5400000" algn="ctr" rotWithShape="0">
                    <a:srgbClr val="6E747A">
                      <a:alpha val="43000"/>
                    </a:srgbClr>
                  </a:outerShdw>
                </a:effectLst>
              </a:rPr>
              <a:t>…</a:t>
            </a:r>
            <a:r>
              <a:rPr lang="it-IT" sz="5400" b="0" cap="none" spc="0" dirty="0">
                <a:ln w="0"/>
                <a:solidFill>
                  <a:schemeClr val="accent1"/>
                </a:solidFill>
                <a:effectLst>
                  <a:outerShdw blurRad="38100" dist="25400" dir="5400000" algn="ctr" rotWithShape="0">
                    <a:srgbClr val="6E747A">
                      <a:alpha val="43000"/>
                    </a:srgbClr>
                  </a:outerShdw>
                </a:effectLst>
              </a:rPr>
              <a:t>dice danno!!!</a:t>
            </a:r>
          </a:p>
        </p:txBody>
      </p:sp>
      <p:sp>
        <p:nvSpPr>
          <p:cNvPr id="5" name="Rettangolo 4"/>
          <p:cNvSpPr/>
          <p:nvPr/>
        </p:nvSpPr>
        <p:spPr>
          <a:xfrm>
            <a:off x="891099" y="359140"/>
            <a:ext cx="10477548" cy="923330"/>
          </a:xfrm>
          <a:prstGeom prst="rect">
            <a:avLst/>
          </a:prstGeom>
          <a:noFill/>
        </p:spPr>
        <p:txBody>
          <a:bodyPr wrap="none" lIns="91440" tIns="45720" rIns="91440" bIns="45720">
            <a:spAutoFit/>
          </a:bodyPr>
          <a:lstStyle/>
          <a:p>
            <a:pPr algn="ctr"/>
            <a:r>
              <a:rPr lang="it-IT"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Donne e motori</a:t>
            </a:r>
            <a:r>
              <a:rPr lang="mr-IN"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r>
              <a:rPr lang="it-IT"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.gioie e dolori</a:t>
            </a:r>
          </a:p>
        </p:txBody>
      </p:sp>
      <p:sp>
        <p:nvSpPr>
          <p:cNvPr id="6" name="Rettangolo 5"/>
          <p:cNvSpPr/>
          <p:nvPr/>
        </p:nvSpPr>
        <p:spPr>
          <a:xfrm>
            <a:off x="5999338" y="3939389"/>
            <a:ext cx="5720348" cy="1569660"/>
          </a:xfrm>
          <a:prstGeom prst="rect">
            <a:avLst/>
          </a:prstGeom>
          <a:noFill/>
        </p:spPr>
        <p:txBody>
          <a:bodyPr wrap="none" lIns="91440" tIns="45720" rIns="91440" bIns="45720">
            <a:spAutoFit/>
          </a:bodyPr>
          <a:lstStyle/>
          <a:p>
            <a:pPr algn="ctr"/>
            <a:r>
              <a:rPr lang="it-IT" sz="48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Donne al volante ...</a:t>
            </a:r>
          </a:p>
          <a:p>
            <a:pPr algn="ctr"/>
            <a:r>
              <a:rPr lang="it-IT" sz="48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pericolo costante!</a:t>
            </a:r>
            <a:endParaRPr lang="it-IT" sz="4800"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2" name="Immagine 2">
            <a:extLst>
              <a:ext uri="{FF2B5EF4-FFF2-40B4-BE49-F238E27FC236}">
                <a16:creationId xmlns="" xmlns:a16="http://schemas.microsoft.com/office/drawing/2014/main" id="{82D64E0A-31E4-6D40-A729-21233C42A936}"/>
              </a:ext>
            </a:extLst>
          </p:cNvPr>
          <p:cNvPicPr>
            <a:picLocks noChangeAspect="1"/>
          </p:cNvPicPr>
          <p:nvPr/>
        </p:nvPicPr>
        <p:blipFill>
          <a:blip r:embed="rId2"/>
          <a:stretch>
            <a:fillRect/>
          </a:stretch>
        </p:blipFill>
        <p:spPr>
          <a:xfrm>
            <a:off x="1017648" y="2498823"/>
            <a:ext cx="4807406" cy="3901075"/>
          </a:xfrm>
          <a:prstGeom prst="rect">
            <a:avLst/>
          </a:prstGeom>
        </p:spPr>
      </p:pic>
    </p:spTree>
    <p:extLst>
      <p:ext uri="{BB962C8B-B14F-4D97-AF65-F5344CB8AC3E}">
        <p14:creationId xmlns:p14="http://schemas.microsoft.com/office/powerpoint/2010/main" val="367903704"/>
      </p:ext>
    </p:extLst>
  </p:cSld>
  <p:clrMapOvr>
    <a:masterClrMapping/>
  </p:clrMapOvr>
  <mc:AlternateContent xmlns:mc="http://schemas.openxmlformats.org/markup-compatibility/2006" xmlns:p14="http://schemas.microsoft.com/office/powerpoint/2010/main">
    <mc:Choice Requires="p14">
      <p:transition spd="slow" p14:dur="2000" advTm="6895"/>
    </mc:Choice>
    <mc:Fallback xmlns="">
      <p:transition spd="slow" advTm="689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 xmlns:a16="http://schemas.microsoft.com/office/drawing/2014/main" id="{B3B92112-E1F1-E842-9CA6-6AB7BD41CEE7}"/>
              </a:ext>
            </a:extLst>
          </p:cNvPr>
          <p:cNvSpPr txBox="1"/>
          <p:nvPr/>
        </p:nvSpPr>
        <p:spPr>
          <a:xfrm>
            <a:off x="4852137" y="172860"/>
            <a:ext cx="6704611" cy="1077218"/>
          </a:xfrm>
          <a:prstGeom prst="rect">
            <a:avLst/>
          </a:prstGeom>
          <a:noFill/>
        </p:spPr>
        <p:txBody>
          <a:bodyPr wrap="square" rtlCol="0">
            <a:spAutoFit/>
          </a:bodyPr>
          <a:lstStyle/>
          <a:p>
            <a:pPr algn="l"/>
            <a:r>
              <a:rPr lang="it-IT" sz="3200" dirty="0"/>
              <a:t>Donna e fuoco..</a:t>
            </a:r>
          </a:p>
          <a:p>
            <a:pPr algn="l"/>
            <a:r>
              <a:rPr lang="it-IT" sz="3200" dirty="0" smtClean="0"/>
              <a:t>                        toccali </a:t>
            </a:r>
            <a:r>
              <a:rPr lang="it-IT" sz="3200" dirty="0"/>
              <a:t>poco!!</a:t>
            </a:r>
          </a:p>
        </p:txBody>
      </p:sp>
      <p:pic>
        <p:nvPicPr>
          <p:cNvPr id="7" name="Immagine 7">
            <a:extLst>
              <a:ext uri="{FF2B5EF4-FFF2-40B4-BE49-F238E27FC236}">
                <a16:creationId xmlns="" xmlns:a16="http://schemas.microsoft.com/office/drawing/2014/main" id="{32EE1C75-11AE-4B4B-89CC-A62FF0CB5EE7}"/>
              </a:ext>
            </a:extLst>
          </p:cNvPr>
          <p:cNvPicPr>
            <a:picLocks noChangeAspect="1"/>
          </p:cNvPicPr>
          <p:nvPr/>
        </p:nvPicPr>
        <p:blipFill>
          <a:blip r:embed="rId2"/>
          <a:stretch>
            <a:fillRect/>
          </a:stretch>
        </p:blipFill>
        <p:spPr>
          <a:xfrm>
            <a:off x="1028350" y="172861"/>
            <a:ext cx="2588910" cy="2463236"/>
          </a:xfrm>
          <a:prstGeom prst="rect">
            <a:avLst/>
          </a:prstGeom>
        </p:spPr>
      </p:pic>
      <p:pic>
        <p:nvPicPr>
          <p:cNvPr id="2" name="Immagine 2">
            <a:extLst>
              <a:ext uri="{FF2B5EF4-FFF2-40B4-BE49-F238E27FC236}">
                <a16:creationId xmlns="" xmlns:a16="http://schemas.microsoft.com/office/drawing/2014/main" id="{60C78107-5013-4540-96E5-33F1FD00CB4F}"/>
              </a:ext>
            </a:extLst>
          </p:cNvPr>
          <p:cNvPicPr>
            <a:picLocks noChangeAspect="1"/>
          </p:cNvPicPr>
          <p:nvPr/>
        </p:nvPicPr>
        <p:blipFill>
          <a:blip r:embed="rId3"/>
          <a:stretch>
            <a:fillRect/>
          </a:stretch>
        </p:blipFill>
        <p:spPr>
          <a:xfrm>
            <a:off x="4200004" y="1630610"/>
            <a:ext cx="2698065" cy="2010974"/>
          </a:xfrm>
          <a:prstGeom prst="rect">
            <a:avLst/>
          </a:prstGeom>
        </p:spPr>
      </p:pic>
      <p:sp>
        <p:nvSpPr>
          <p:cNvPr id="5" name="CasellaDiTesto 4"/>
          <p:cNvSpPr txBox="1"/>
          <p:nvPr/>
        </p:nvSpPr>
        <p:spPr>
          <a:xfrm>
            <a:off x="3085326" y="4961965"/>
            <a:ext cx="7625485" cy="461665"/>
          </a:xfrm>
          <a:prstGeom prst="rect">
            <a:avLst/>
          </a:prstGeom>
          <a:noFill/>
        </p:spPr>
        <p:txBody>
          <a:bodyPr wrap="none" rtlCol="0">
            <a:spAutoFit/>
          </a:bodyPr>
          <a:lstStyle/>
          <a:p>
            <a:r>
              <a:rPr lang="it-IT" sz="2400" dirty="0" smtClean="0"/>
              <a:t>Una rondine non fa primavera, ma tre donna fanno una fiera</a:t>
            </a:r>
            <a:endParaRPr lang="it-IT" sz="2400" dirty="0"/>
          </a:p>
        </p:txBody>
      </p:sp>
    </p:spTree>
    <p:extLst>
      <p:ext uri="{BB962C8B-B14F-4D97-AF65-F5344CB8AC3E}">
        <p14:creationId xmlns:p14="http://schemas.microsoft.com/office/powerpoint/2010/main" val="968317171"/>
      </p:ext>
    </p:extLst>
  </p:cSld>
  <p:clrMapOvr>
    <a:masterClrMapping/>
  </p:clrMapOvr>
  <mc:AlternateContent xmlns:mc="http://schemas.openxmlformats.org/markup-compatibility/2006" xmlns:p14="http://schemas.microsoft.com/office/powerpoint/2010/main">
    <mc:Choice Requires="p14">
      <p:transition spd="slow" p14:dur="2000" advTm="6732"/>
    </mc:Choice>
    <mc:Fallback xmlns="">
      <p:transition spd="slow" advTm="673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48791EC9119374FAE81F22C0325527E" ma:contentTypeVersion="11" ma:contentTypeDescription="Creare un nuovo documento." ma:contentTypeScope="" ma:versionID="2aee657fa429df6c9c8bd671f1614177">
  <xsd:schema xmlns:xsd="http://www.w3.org/2001/XMLSchema" xmlns:xs="http://www.w3.org/2001/XMLSchema" xmlns:p="http://schemas.microsoft.com/office/2006/metadata/properties" xmlns:ns2="daf07757-526b-4326-b812-ed55a94f2391" xmlns:ns3="54e48d53-6afb-461f-af28-90bc0a3b8ce9" targetNamespace="http://schemas.microsoft.com/office/2006/metadata/properties" ma:root="true" ma:fieldsID="3cd8d0ef0f43d18d5cba982180d7e54e" ns2:_="" ns3:_="">
    <xsd:import namespace="daf07757-526b-4326-b812-ed55a94f2391"/>
    <xsd:import namespace="54e48d53-6afb-461f-af28-90bc0a3b8c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07757-526b-4326-b812-ed55a94f23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e48d53-6afb-461f-af28-90bc0a3b8ce9"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423F79-C19C-4972-ABC1-0AE09B01312B}">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EA0B182A-62F5-4BC9-BA78-1C4780E983E1}">
  <ds:schemaRefs>
    <ds:schemaRef ds:uri="http://schemas.microsoft.com/sharepoint/v3/contenttype/forms"/>
  </ds:schemaRefs>
</ds:datastoreItem>
</file>

<file path=customXml/itemProps3.xml><?xml version="1.0" encoding="utf-8"?>
<ds:datastoreItem xmlns:ds="http://schemas.openxmlformats.org/officeDocument/2006/customXml" ds:itemID="{47A82354-007A-49A2-989E-4E4480D50553}">
  <ds:schemaRefs>
    <ds:schemaRef ds:uri="54e48d53-6afb-461f-af28-90bc0a3b8ce9"/>
    <ds:schemaRef ds:uri="daf07757-526b-4326-b812-ed55a94f2391"/>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Badge</Template>
  <TotalTime>41</TotalTime>
  <Words>623</Words>
  <Application>Microsoft Macintosh PowerPoint</Application>
  <PresentationFormat>Widescreen</PresentationFormat>
  <Paragraphs>78</Paragraphs>
  <Slides>24</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24</vt:i4>
      </vt:variant>
    </vt:vector>
  </HeadingPairs>
  <TitlesOfParts>
    <vt:vector size="35" baseType="lpstr">
      <vt:lpstr>Al Bayan Plain</vt:lpstr>
      <vt:lpstr>Calibri</vt:lpstr>
      <vt:lpstr>Capitals</vt:lpstr>
      <vt:lpstr>Casual</vt:lpstr>
      <vt:lpstr>Copperplate Gothic Bold</vt:lpstr>
      <vt:lpstr>Franklin Gothic Medium</vt:lpstr>
      <vt:lpstr>Gill Sans MT</vt:lpstr>
      <vt:lpstr>Impact</vt:lpstr>
      <vt:lpstr>Mangal</vt:lpstr>
      <vt:lpstr>Arial</vt:lpstr>
      <vt:lpstr>Badge</vt:lpstr>
      <vt:lpstr>…Ma chi te l’ha detto??</vt:lpstr>
      <vt:lpstr>Quanti luoghi comuni…</vt:lpstr>
      <vt:lpstr>Presentazione di PowerPoint</vt:lpstr>
      <vt:lpstr>Così simili….e così diversi stessi mestieri ma retribuzioni differenti!</vt:lpstr>
      <vt:lpstr>Presentazione di PowerPoint</vt:lpstr>
      <vt:lpstr>Presentazione di PowerPoint</vt:lpstr>
      <vt:lpstr>I proverbi di una voLta…..</vt:lpstr>
      <vt:lpstr>Presentazione di PowerPoint</vt:lpstr>
      <vt:lpstr>Presentazione di PowerPoint</vt:lpstr>
      <vt:lpstr>«E’ un gioco  da….. ragazzi!!»</vt:lpstr>
      <vt:lpstr>Presentazione di PowerPoint</vt:lpstr>
      <vt:lpstr>Ma chi te l’ha detto?!!!</vt:lpstr>
      <vt:lpstr>Marie Curie</vt:lpstr>
      <vt:lpstr>Maria teresa de filippis</vt:lpstr>
      <vt:lpstr>Presentazione di PowerPoint</vt:lpstr>
      <vt:lpstr>Presentazione di PowerPoint</vt:lpstr>
      <vt:lpstr>Nazionale femminile di calcio</vt:lpstr>
      <vt:lpstr>Presentazione di PowerPoint</vt:lpstr>
      <vt:lpstr>KAMALA HARRIS</vt:lpstr>
      <vt:lpstr>Greta thumberg</vt:lpstr>
      <vt:lpstr>Rita levi montalcini</vt:lpstr>
      <vt:lpstr>Presentazione di PowerPoint</vt:lpstr>
      <vt:lpstr>…E chi te l’ha detto!!??</vt:lpstr>
      <vt:lpstr>Presentazione di PowerPoint</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chi te l’ha detto??</dc:title>
  <dc:creator>Utente di Microsoft Office</dc:creator>
  <cp:lastModifiedBy>Utente di Microsoft Office</cp:lastModifiedBy>
  <cp:revision>9</cp:revision>
  <cp:lastPrinted>2019-11-13T10:28:31Z</cp:lastPrinted>
  <dcterms:created xsi:type="dcterms:W3CDTF">2019-11-11T08:24:40Z</dcterms:created>
  <dcterms:modified xsi:type="dcterms:W3CDTF">2022-03-20T15:57:13Z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0x010100A48791EC9119374FAE81F22C0325527E</vt:lpwstr>
  </property>
</Properties>
</file>